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2"/>
  </p:notesMasterIdLst>
  <p:sldIdLst>
    <p:sldId id="486" r:id="rId3"/>
    <p:sldId id="484" r:id="rId4"/>
    <p:sldId id="492" r:id="rId5"/>
    <p:sldId id="487" r:id="rId6"/>
    <p:sldId id="488" r:id="rId7"/>
    <p:sldId id="489" r:id="rId8"/>
    <p:sldId id="490" r:id="rId9"/>
    <p:sldId id="493" r:id="rId10"/>
    <p:sldId id="518" r:id="rId11"/>
    <p:sldId id="520" r:id="rId12"/>
    <p:sldId id="515" r:id="rId13"/>
    <p:sldId id="516" r:id="rId14"/>
    <p:sldId id="497" r:id="rId15"/>
    <p:sldId id="498" r:id="rId16"/>
    <p:sldId id="517" r:id="rId17"/>
    <p:sldId id="521" r:id="rId18"/>
    <p:sldId id="500" r:id="rId19"/>
    <p:sldId id="501" r:id="rId20"/>
    <p:sldId id="512" r:id="rId21"/>
    <p:sldId id="502" r:id="rId22"/>
    <p:sldId id="503" r:id="rId23"/>
    <p:sldId id="504" r:id="rId24"/>
    <p:sldId id="505" r:id="rId25"/>
    <p:sldId id="506" r:id="rId26"/>
    <p:sldId id="507" r:id="rId27"/>
    <p:sldId id="508" r:id="rId28"/>
    <p:sldId id="509" r:id="rId29"/>
    <p:sldId id="510" r:id="rId30"/>
    <p:sldId id="51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昊" initials="陈昊" lastIdx="1" clrIdx="0">
    <p:extLst>
      <p:ext uri="{19B8F6BF-5375-455C-9EA6-DF929625EA0E}">
        <p15:presenceInfo xmlns:p15="http://schemas.microsoft.com/office/powerpoint/2012/main" userId="陈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6EEF1"/>
    <a:srgbClr val="8C6FAF"/>
    <a:srgbClr val="6F4B9B"/>
    <a:srgbClr val="C2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46E5A-32FB-4EBF-91EB-36426FAD3F8B}" v="86" dt="2023-05-08T02:21:11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8" autoAdjust="0"/>
  </p:normalViewPr>
  <p:slideViewPr>
    <p:cSldViewPr snapToGrid="0">
      <p:cViewPr varScale="1">
        <p:scale>
          <a:sx n="70" d="100"/>
          <a:sy n="70" d="100"/>
        </p:scale>
        <p:origin x="501" y="45"/>
      </p:cViewPr>
      <p:guideLst/>
    </p:cSldViewPr>
  </p:slideViewPr>
  <p:notesTextViewPr>
    <p:cViewPr>
      <p:scale>
        <a:sx n="267" d="100"/>
        <a:sy n="267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陈昊" userId="798a5544-20c2-4ec6-9820-ac926f9a4eca" providerId="ADAL" clId="{F5EC2B6E-3875-4158-A14B-4824FEF04066}"/>
    <pc:docChg chg="undo custSel addSld delSld modSld sldOrd">
      <pc:chgData name="陈昊" userId="798a5544-20c2-4ec6-9820-ac926f9a4eca" providerId="ADAL" clId="{F5EC2B6E-3875-4158-A14B-4824FEF04066}" dt="2023-05-04T06:11:04.366" v="7564" actId="20577"/>
      <pc:docMkLst>
        <pc:docMk/>
      </pc:docMkLst>
      <pc:sldChg chg="modSp">
        <pc:chgData name="陈昊" userId="798a5544-20c2-4ec6-9820-ac926f9a4eca" providerId="ADAL" clId="{F5EC2B6E-3875-4158-A14B-4824FEF04066}" dt="2023-05-02T11:23:01.394" v="3585" actId="14100"/>
        <pc:sldMkLst>
          <pc:docMk/>
          <pc:sldMk cId="2967981522" sldId="484"/>
        </pc:sldMkLst>
        <pc:spChg chg="mod">
          <ac:chgData name="陈昊" userId="798a5544-20c2-4ec6-9820-ac926f9a4eca" providerId="ADAL" clId="{F5EC2B6E-3875-4158-A14B-4824FEF04066}" dt="2023-05-02T11:23:01.394" v="3585" actId="14100"/>
          <ac:spMkLst>
            <pc:docMk/>
            <pc:sldMk cId="2967981522" sldId="484"/>
            <ac:spMk id="22" creationId="{754E4778-D942-4894-96CE-E2E0462745AF}"/>
          </ac:spMkLst>
        </pc:spChg>
      </pc:sldChg>
      <pc:sldChg chg="modSp">
        <pc:chgData name="陈昊" userId="798a5544-20c2-4ec6-9820-ac926f9a4eca" providerId="ADAL" clId="{F5EC2B6E-3875-4158-A14B-4824FEF04066}" dt="2023-05-04T06:10:51.053" v="7558" actId="20577"/>
        <pc:sldMkLst>
          <pc:docMk/>
          <pc:sldMk cId="2177188062" sldId="486"/>
        </pc:sldMkLst>
        <pc:spChg chg="mod">
          <ac:chgData name="陈昊" userId="798a5544-20c2-4ec6-9820-ac926f9a4eca" providerId="ADAL" clId="{F5EC2B6E-3875-4158-A14B-4824FEF04066}" dt="2023-05-04T06:10:48.511" v="7555" actId="20577"/>
          <ac:spMkLst>
            <pc:docMk/>
            <pc:sldMk cId="2177188062" sldId="486"/>
            <ac:spMk id="3" creationId="{13168F79-CFBC-DC47-34E2-0BF9DFE175ED}"/>
          </ac:spMkLst>
        </pc:spChg>
        <pc:spChg chg="mod">
          <ac:chgData name="陈昊" userId="798a5544-20c2-4ec6-9820-ac926f9a4eca" providerId="ADAL" clId="{F5EC2B6E-3875-4158-A14B-4824FEF04066}" dt="2023-05-04T06:10:51.053" v="7558" actId="20577"/>
          <ac:spMkLst>
            <pc:docMk/>
            <pc:sldMk cId="2177188062" sldId="486"/>
            <ac:spMk id="4" creationId="{47B744A5-1772-9091-5C28-0CF70AB132DD}"/>
          </ac:spMkLst>
        </pc:spChg>
      </pc:sldChg>
      <pc:sldChg chg="modSp">
        <pc:chgData name="陈昊" userId="798a5544-20c2-4ec6-9820-ac926f9a4eca" providerId="ADAL" clId="{F5EC2B6E-3875-4158-A14B-4824FEF04066}" dt="2023-05-03T13:34:09.269" v="7541" actId="207"/>
        <pc:sldMkLst>
          <pc:docMk/>
          <pc:sldMk cId="4206442158" sldId="487"/>
        </pc:sldMkLst>
        <pc:spChg chg="mod">
          <ac:chgData name="陈昊" userId="798a5544-20c2-4ec6-9820-ac926f9a4eca" providerId="ADAL" clId="{F5EC2B6E-3875-4158-A14B-4824FEF04066}" dt="2023-05-03T13:34:09.269" v="7541" actId="207"/>
          <ac:spMkLst>
            <pc:docMk/>
            <pc:sldMk cId="4206442158" sldId="487"/>
            <ac:spMk id="17" creationId="{33862BBC-0432-4619-A2C3-89E1278CE67E}"/>
          </ac:spMkLst>
        </pc:spChg>
      </pc:sldChg>
      <pc:sldChg chg="modSp">
        <pc:chgData name="陈昊" userId="798a5544-20c2-4ec6-9820-ac926f9a4eca" providerId="ADAL" clId="{F5EC2B6E-3875-4158-A14B-4824FEF04066}" dt="2023-05-03T12:41:59.559" v="7448" actId="113"/>
        <pc:sldMkLst>
          <pc:docMk/>
          <pc:sldMk cId="1271832504" sldId="488"/>
        </pc:sldMkLst>
        <pc:spChg chg="mod">
          <ac:chgData name="陈昊" userId="798a5544-20c2-4ec6-9820-ac926f9a4eca" providerId="ADAL" clId="{F5EC2B6E-3875-4158-A14B-4824FEF04066}" dt="2023-05-03T12:41:28.100" v="7440" actId="113"/>
          <ac:spMkLst>
            <pc:docMk/>
            <pc:sldMk cId="1271832504" sldId="488"/>
            <ac:spMk id="28" creationId="{7543F7F8-9DBE-46C1-92CE-028F329EEAD8}"/>
          </ac:spMkLst>
        </pc:spChg>
        <pc:spChg chg="mod">
          <ac:chgData name="陈昊" userId="798a5544-20c2-4ec6-9820-ac926f9a4eca" providerId="ADAL" clId="{F5EC2B6E-3875-4158-A14B-4824FEF04066}" dt="2023-05-03T12:41:59.559" v="7448" actId="113"/>
          <ac:spMkLst>
            <pc:docMk/>
            <pc:sldMk cId="1271832504" sldId="488"/>
            <ac:spMk id="30" creationId="{DA064A56-535B-46A5-A909-BF0F83794089}"/>
          </ac:spMkLst>
        </pc:spChg>
        <pc:spChg chg="mod">
          <ac:chgData name="陈昊" userId="798a5544-20c2-4ec6-9820-ac926f9a4eca" providerId="ADAL" clId="{F5EC2B6E-3875-4158-A14B-4824FEF04066}" dt="2023-05-03T12:41:44.789" v="7445" actId="108"/>
          <ac:spMkLst>
            <pc:docMk/>
            <pc:sldMk cId="1271832504" sldId="488"/>
            <ac:spMk id="32" creationId="{EC4D5FE6-AE03-4083-9DE5-D950BB508CA5}"/>
          </ac:spMkLst>
        </pc:spChg>
        <pc:spChg chg="mod">
          <ac:chgData name="陈昊" userId="798a5544-20c2-4ec6-9820-ac926f9a4eca" providerId="ADAL" clId="{F5EC2B6E-3875-4158-A14B-4824FEF04066}" dt="2023-05-03T12:41:34.306" v="7443" actId="113"/>
          <ac:spMkLst>
            <pc:docMk/>
            <pc:sldMk cId="1271832504" sldId="488"/>
            <ac:spMk id="33" creationId="{5C063C20-6023-478F-B2EE-C5D0ED51655C}"/>
          </ac:spMkLst>
        </pc:spChg>
        <pc:spChg chg="mod">
          <ac:chgData name="陈昊" userId="798a5544-20c2-4ec6-9820-ac926f9a4eca" providerId="ADAL" clId="{F5EC2B6E-3875-4158-A14B-4824FEF04066}" dt="2023-05-03T12:41:39.799" v="7444" actId="2711"/>
          <ac:spMkLst>
            <pc:docMk/>
            <pc:sldMk cId="1271832504" sldId="488"/>
            <ac:spMk id="35" creationId="{AD47B5BE-D045-4CD1-8B4A-4588D9083CDF}"/>
          </ac:spMkLst>
        </pc:spChg>
        <pc:spChg chg="mod">
          <ac:chgData name="陈昊" userId="798a5544-20c2-4ec6-9820-ac926f9a4eca" providerId="ADAL" clId="{F5EC2B6E-3875-4158-A14B-4824FEF04066}" dt="2023-05-03T12:41:24.966" v="7439" actId="113"/>
          <ac:spMkLst>
            <pc:docMk/>
            <pc:sldMk cId="1271832504" sldId="488"/>
            <ac:spMk id="36" creationId="{405CCD17-134D-4CEA-BF0F-35F7797E79C5}"/>
          </ac:spMkLst>
        </pc:spChg>
        <pc:spChg chg="mod">
          <ac:chgData name="陈昊" userId="798a5544-20c2-4ec6-9820-ac926f9a4eca" providerId="ADAL" clId="{F5EC2B6E-3875-4158-A14B-4824FEF04066}" dt="2023-05-03T12:41:51.554" v="7446" actId="108"/>
          <ac:spMkLst>
            <pc:docMk/>
            <pc:sldMk cId="1271832504" sldId="488"/>
            <ac:spMk id="65" creationId="{25D1380A-1F6D-4BF3-95C5-43FF77EA2F99}"/>
          </ac:spMkLst>
        </pc:spChg>
        <pc:spChg chg="mod">
          <ac:chgData name="陈昊" userId="798a5544-20c2-4ec6-9820-ac926f9a4eca" providerId="ADAL" clId="{F5EC2B6E-3875-4158-A14B-4824FEF04066}" dt="2023-05-03T12:41:55.650" v="7447" actId="108"/>
          <ac:spMkLst>
            <pc:docMk/>
            <pc:sldMk cId="1271832504" sldId="488"/>
            <ac:spMk id="67" creationId="{A80131DC-B91B-453B-807D-8CAB2C967191}"/>
          </ac:spMkLst>
        </pc:spChg>
      </pc:sldChg>
      <pc:sldChg chg="addSp modSp">
        <pc:chgData name="陈昊" userId="798a5544-20c2-4ec6-9820-ac926f9a4eca" providerId="ADAL" clId="{F5EC2B6E-3875-4158-A14B-4824FEF04066}" dt="2023-05-03T13:15:07.932" v="7540" actId="2085"/>
        <pc:sldMkLst>
          <pc:docMk/>
          <pc:sldMk cId="2424010739" sldId="489"/>
        </pc:sldMkLst>
        <pc:spChg chg="add mod">
          <ac:chgData name="陈昊" userId="798a5544-20c2-4ec6-9820-ac926f9a4eca" providerId="ADAL" clId="{F5EC2B6E-3875-4158-A14B-4824FEF04066}" dt="2023-05-03T13:13:40.891" v="7530" actId="1076"/>
          <ac:spMkLst>
            <pc:docMk/>
            <pc:sldMk cId="2424010739" sldId="489"/>
            <ac:spMk id="2" creationId="{B26DF178-2750-461B-A1D3-EA675791A904}"/>
          </ac:spMkLst>
        </pc:spChg>
        <pc:spChg chg="add mod ord">
          <ac:chgData name="陈昊" userId="798a5544-20c2-4ec6-9820-ac926f9a4eca" providerId="ADAL" clId="{F5EC2B6E-3875-4158-A14B-4824FEF04066}" dt="2023-05-03T13:14:37.100" v="7537" actId="108"/>
          <ac:spMkLst>
            <pc:docMk/>
            <pc:sldMk cId="2424010739" sldId="489"/>
            <ac:spMk id="3" creationId="{630EB212-BA49-4882-AED6-1FCF461FF158}"/>
          </ac:spMkLst>
        </pc:spChg>
        <pc:picChg chg="mod">
          <ac:chgData name="陈昊" userId="798a5544-20c2-4ec6-9820-ac926f9a4eca" providerId="ADAL" clId="{F5EC2B6E-3875-4158-A14B-4824FEF04066}" dt="2023-05-03T13:15:07.932" v="7540" actId="2085"/>
          <ac:picMkLst>
            <pc:docMk/>
            <pc:sldMk cId="2424010739" sldId="489"/>
            <ac:picMk id="66" creationId="{C55EB3CE-912D-4586-B542-0F1A1042423E}"/>
          </ac:picMkLst>
        </pc:picChg>
      </pc:sldChg>
      <pc:sldChg chg="modSp">
        <pc:chgData name="陈昊" userId="798a5544-20c2-4ec6-9820-ac926f9a4eca" providerId="ADAL" clId="{F5EC2B6E-3875-4158-A14B-4824FEF04066}" dt="2023-05-02T12:15:40.613" v="3602" actId="20577"/>
        <pc:sldMkLst>
          <pc:docMk/>
          <pc:sldMk cId="3142623793" sldId="493"/>
        </pc:sldMkLst>
        <pc:spChg chg="mod">
          <ac:chgData name="陈昊" userId="798a5544-20c2-4ec6-9820-ac926f9a4eca" providerId="ADAL" clId="{F5EC2B6E-3875-4158-A14B-4824FEF04066}" dt="2023-05-02T12:15:40.613" v="3602" actId="20577"/>
          <ac:spMkLst>
            <pc:docMk/>
            <pc:sldMk cId="3142623793" sldId="493"/>
            <ac:spMk id="18" creationId="{CC4DA5F0-CAE5-4236-8A69-7B771871620F}"/>
          </ac:spMkLst>
        </pc:spChg>
      </pc:sldChg>
      <pc:sldChg chg="addSp delSp modSp">
        <pc:chgData name="陈昊" userId="798a5544-20c2-4ec6-9820-ac926f9a4eca" providerId="ADAL" clId="{F5EC2B6E-3875-4158-A14B-4824FEF04066}" dt="2023-05-03T07:25:11.811" v="6862" actId="1076"/>
        <pc:sldMkLst>
          <pc:docMk/>
          <pc:sldMk cId="576019165" sldId="497"/>
        </pc:sldMkLst>
        <pc:spChg chg="add mod">
          <ac:chgData name="陈昊" userId="798a5544-20c2-4ec6-9820-ac926f9a4eca" providerId="ADAL" clId="{F5EC2B6E-3875-4158-A14B-4824FEF04066}" dt="2023-05-03T07:19:52.969" v="6461" actId="1076"/>
          <ac:spMkLst>
            <pc:docMk/>
            <pc:sldMk cId="576019165" sldId="497"/>
            <ac:spMk id="8" creationId="{EC742A59-D01B-4241-BE65-7593550E842D}"/>
          </ac:spMkLst>
        </pc:spChg>
        <pc:spChg chg="add mod">
          <ac:chgData name="陈昊" userId="798a5544-20c2-4ec6-9820-ac926f9a4eca" providerId="ADAL" clId="{F5EC2B6E-3875-4158-A14B-4824FEF04066}" dt="2023-05-03T07:19:10.051" v="6382" actId="1076"/>
          <ac:spMkLst>
            <pc:docMk/>
            <pc:sldMk cId="576019165" sldId="497"/>
            <ac:spMk id="12" creationId="{1C0884EB-C63D-4347-9A0F-00644C846DB4}"/>
          </ac:spMkLst>
        </pc:spChg>
        <pc:spChg chg="add del mod">
          <ac:chgData name="陈昊" userId="798a5544-20c2-4ec6-9820-ac926f9a4eca" providerId="ADAL" clId="{F5EC2B6E-3875-4158-A14B-4824FEF04066}" dt="2023-05-03T07:19:03.069" v="6379"/>
          <ac:spMkLst>
            <pc:docMk/>
            <pc:sldMk cId="576019165" sldId="497"/>
            <ac:spMk id="14" creationId="{4DA3C547-05E2-4B16-BBEC-C1A0B6D1F12D}"/>
          </ac:spMkLst>
        </pc:spChg>
        <pc:spChg chg="add mod">
          <ac:chgData name="陈昊" userId="798a5544-20c2-4ec6-9820-ac926f9a4eca" providerId="ADAL" clId="{F5EC2B6E-3875-4158-A14B-4824FEF04066}" dt="2023-05-03T07:22:11.492" v="6578" actId="1076"/>
          <ac:spMkLst>
            <pc:docMk/>
            <pc:sldMk cId="576019165" sldId="497"/>
            <ac:spMk id="15" creationId="{1E8B23BB-C77D-44C4-86E6-E66896747675}"/>
          </ac:spMkLst>
        </pc:spChg>
        <pc:spChg chg="add mod">
          <ac:chgData name="陈昊" userId="798a5544-20c2-4ec6-9820-ac926f9a4eca" providerId="ADAL" clId="{F5EC2B6E-3875-4158-A14B-4824FEF04066}" dt="2023-05-03T07:22:09.367" v="6577" actId="1076"/>
          <ac:spMkLst>
            <pc:docMk/>
            <pc:sldMk cId="576019165" sldId="497"/>
            <ac:spMk id="17" creationId="{A64E810B-2332-4289-AFEB-65F76621852B}"/>
          </ac:spMkLst>
        </pc:spChg>
        <pc:spChg chg="add mod">
          <ac:chgData name="陈昊" userId="798a5544-20c2-4ec6-9820-ac926f9a4eca" providerId="ADAL" clId="{F5EC2B6E-3875-4158-A14B-4824FEF04066}" dt="2023-05-03T07:22:09.367" v="6577" actId="1076"/>
          <ac:spMkLst>
            <pc:docMk/>
            <pc:sldMk cId="576019165" sldId="497"/>
            <ac:spMk id="18" creationId="{B2C7FBC7-D94D-41AB-A8A6-49D4FECCD3C5}"/>
          </ac:spMkLst>
        </pc:spChg>
        <pc:spChg chg="add mod">
          <ac:chgData name="陈昊" userId="798a5544-20c2-4ec6-9820-ac926f9a4eca" providerId="ADAL" clId="{F5EC2B6E-3875-4158-A14B-4824FEF04066}" dt="2023-05-03T07:22:09.367" v="6577" actId="1076"/>
          <ac:spMkLst>
            <pc:docMk/>
            <pc:sldMk cId="576019165" sldId="497"/>
            <ac:spMk id="19" creationId="{19D57B1D-DF95-4F80-AF99-7DC848D2F8F4}"/>
          </ac:spMkLst>
        </pc:spChg>
        <pc:spChg chg="add mod">
          <ac:chgData name="陈昊" userId="798a5544-20c2-4ec6-9820-ac926f9a4eca" providerId="ADAL" clId="{F5EC2B6E-3875-4158-A14B-4824FEF04066}" dt="2023-05-03T07:22:09.367" v="6577" actId="1076"/>
          <ac:spMkLst>
            <pc:docMk/>
            <pc:sldMk cId="576019165" sldId="497"/>
            <ac:spMk id="20" creationId="{39D2657B-744E-4128-8407-0528427D9328}"/>
          </ac:spMkLst>
        </pc:spChg>
        <pc:spChg chg="add mod">
          <ac:chgData name="陈昊" userId="798a5544-20c2-4ec6-9820-ac926f9a4eca" providerId="ADAL" clId="{F5EC2B6E-3875-4158-A14B-4824FEF04066}" dt="2023-05-03T07:22:09.367" v="6577" actId="1076"/>
          <ac:spMkLst>
            <pc:docMk/>
            <pc:sldMk cId="576019165" sldId="497"/>
            <ac:spMk id="21" creationId="{74F31AA8-5E23-4FD7-B457-D6A2108B68CE}"/>
          </ac:spMkLst>
        </pc:spChg>
        <pc:spChg chg="add mod">
          <ac:chgData name="陈昊" userId="798a5544-20c2-4ec6-9820-ac926f9a4eca" providerId="ADAL" clId="{F5EC2B6E-3875-4158-A14B-4824FEF04066}" dt="2023-05-03T07:23:57.883" v="6732" actId="20577"/>
          <ac:spMkLst>
            <pc:docMk/>
            <pc:sldMk cId="576019165" sldId="497"/>
            <ac:spMk id="29" creationId="{187F0F6F-C8D3-4770-B76D-CC9E60287C6C}"/>
          </ac:spMkLst>
        </pc:spChg>
        <pc:spChg chg="add mod">
          <ac:chgData name="陈昊" userId="798a5544-20c2-4ec6-9820-ac926f9a4eca" providerId="ADAL" clId="{F5EC2B6E-3875-4158-A14B-4824FEF04066}" dt="2023-05-03T07:20:34.419" v="6471" actId="1076"/>
          <ac:spMkLst>
            <pc:docMk/>
            <pc:sldMk cId="576019165" sldId="497"/>
            <ac:spMk id="30" creationId="{B7982CB2-4191-4F64-A92E-D63AB42E05E8}"/>
          </ac:spMkLst>
        </pc:spChg>
        <pc:spChg chg="add mod">
          <ac:chgData name="陈昊" userId="798a5544-20c2-4ec6-9820-ac926f9a4eca" providerId="ADAL" clId="{F5EC2B6E-3875-4158-A14B-4824FEF04066}" dt="2023-05-03T07:23:47.847" v="6723" actId="20577"/>
          <ac:spMkLst>
            <pc:docMk/>
            <pc:sldMk cId="576019165" sldId="497"/>
            <ac:spMk id="31" creationId="{63E8B70B-2654-48BF-8366-708056BBE507}"/>
          </ac:spMkLst>
        </pc:spChg>
        <pc:spChg chg="add mod">
          <ac:chgData name="陈昊" userId="798a5544-20c2-4ec6-9820-ac926f9a4eca" providerId="ADAL" clId="{F5EC2B6E-3875-4158-A14B-4824FEF04066}" dt="2023-05-03T07:24:52.894" v="6858" actId="20577"/>
          <ac:spMkLst>
            <pc:docMk/>
            <pc:sldMk cId="576019165" sldId="497"/>
            <ac:spMk id="32" creationId="{F69244BD-5D04-4F07-BE3B-C7EC45CA4F8A}"/>
          </ac:spMkLst>
        </pc:spChg>
        <pc:graphicFrameChg chg="add del mod">
          <ac:chgData name="陈昊" userId="798a5544-20c2-4ec6-9820-ac926f9a4eca" providerId="ADAL" clId="{F5EC2B6E-3875-4158-A14B-4824FEF04066}" dt="2023-05-03T06:17:01.715" v="5898"/>
          <ac:graphicFrameMkLst>
            <pc:docMk/>
            <pc:sldMk cId="576019165" sldId="497"/>
            <ac:graphicFrameMk id="2" creationId="{7015A76B-458E-4B0B-97D0-BC3FAF445EFA}"/>
          </ac:graphicFrameMkLst>
        </pc:graphicFrameChg>
        <pc:graphicFrameChg chg="add del mod">
          <ac:chgData name="陈昊" userId="798a5544-20c2-4ec6-9820-ac926f9a4eca" providerId="ADAL" clId="{F5EC2B6E-3875-4158-A14B-4824FEF04066}" dt="2023-04-28T07:17:20.539" v="1672"/>
          <ac:graphicFrameMkLst>
            <pc:docMk/>
            <pc:sldMk cId="576019165" sldId="497"/>
            <ac:graphicFrameMk id="5" creationId="{CE5F3DA1-B24A-4E3E-9705-85133EC646E5}"/>
          </ac:graphicFrameMkLst>
        </pc:graphicFrameChg>
        <pc:graphicFrameChg chg="add del mod">
          <ac:chgData name="陈昊" userId="798a5544-20c2-4ec6-9820-ac926f9a4eca" providerId="ADAL" clId="{F5EC2B6E-3875-4158-A14B-4824FEF04066}" dt="2023-05-03T06:19:14.947" v="5911"/>
          <ac:graphicFrameMkLst>
            <pc:docMk/>
            <pc:sldMk cId="576019165" sldId="497"/>
            <ac:graphicFrameMk id="6" creationId="{C196EEBB-527D-43ED-8736-0F371AEFCCE1}"/>
          </ac:graphicFrameMkLst>
        </pc:graphicFrameChg>
        <pc:picChg chg="add del mod modCrop">
          <ac:chgData name="陈昊" userId="798a5544-20c2-4ec6-9820-ac926f9a4eca" providerId="ADAL" clId="{F5EC2B6E-3875-4158-A14B-4824FEF04066}" dt="2023-04-28T07:17:47.506" v="1678" actId="478"/>
          <ac:picMkLst>
            <pc:docMk/>
            <pc:sldMk cId="576019165" sldId="497"/>
            <ac:picMk id="3" creationId="{B93DDE6C-220B-4C3D-9EC5-DBE399889670}"/>
          </ac:picMkLst>
        </pc:picChg>
        <pc:picChg chg="add del mod">
          <ac:chgData name="陈昊" userId="798a5544-20c2-4ec6-9820-ac926f9a4eca" providerId="ADAL" clId="{F5EC2B6E-3875-4158-A14B-4824FEF04066}" dt="2023-05-03T06:19:01.307" v="5906" actId="478"/>
          <ac:picMkLst>
            <pc:docMk/>
            <pc:sldMk cId="576019165" sldId="497"/>
            <ac:picMk id="5" creationId="{92A882CA-6AE6-454C-9466-F276B32ADA4F}"/>
          </ac:picMkLst>
        </pc:picChg>
        <pc:picChg chg="add del mod modCrop">
          <ac:chgData name="陈昊" userId="798a5544-20c2-4ec6-9820-ac926f9a4eca" providerId="ADAL" clId="{F5EC2B6E-3875-4158-A14B-4824FEF04066}" dt="2023-05-03T06:21:51.363" v="5919" actId="478"/>
          <ac:picMkLst>
            <pc:docMk/>
            <pc:sldMk cId="576019165" sldId="497"/>
            <ac:picMk id="7" creationId="{EB71AFE3-A030-48E8-97D7-35E33A10D7CE}"/>
          </ac:picMkLst>
        </pc:picChg>
        <pc:picChg chg="add mod">
          <ac:chgData name="陈昊" userId="798a5544-20c2-4ec6-9820-ac926f9a4eca" providerId="ADAL" clId="{F5EC2B6E-3875-4158-A14B-4824FEF04066}" dt="2023-05-03T07:25:11.811" v="6862" actId="1076"/>
          <ac:picMkLst>
            <pc:docMk/>
            <pc:sldMk cId="576019165" sldId="497"/>
            <ac:picMk id="10" creationId="{89971F8F-7C81-497B-9ACD-56E03CDB3B49}"/>
          </ac:picMkLst>
        </pc:picChg>
        <pc:picChg chg="add mod">
          <ac:chgData name="陈昊" userId="798a5544-20c2-4ec6-9820-ac926f9a4eca" providerId="ADAL" clId="{F5EC2B6E-3875-4158-A14B-4824FEF04066}" dt="2023-05-03T07:25:10.879" v="6861" actId="1076"/>
          <ac:picMkLst>
            <pc:docMk/>
            <pc:sldMk cId="576019165" sldId="497"/>
            <ac:picMk id="13" creationId="{6FE969E7-5841-473C-B02A-1A2022EB7252}"/>
          </ac:picMkLst>
        </pc:picChg>
      </pc:sldChg>
      <pc:sldChg chg="addSp modSp">
        <pc:chgData name="陈昊" userId="798a5544-20c2-4ec6-9820-ac926f9a4eca" providerId="ADAL" clId="{F5EC2B6E-3875-4158-A14B-4824FEF04066}" dt="2023-05-02T13:02:34.382" v="4095" actId="108"/>
        <pc:sldMkLst>
          <pc:docMk/>
          <pc:sldMk cId="2507396232" sldId="498"/>
        </pc:sldMkLst>
        <pc:spChg chg="add mod">
          <ac:chgData name="陈昊" userId="798a5544-20c2-4ec6-9820-ac926f9a4eca" providerId="ADAL" clId="{F5EC2B6E-3875-4158-A14B-4824FEF04066}" dt="2023-04-28T08:01:00.894" v="2155" actId="1076"/>
          <ac:spMkLst>
            <pc:docMk/>
            <pc:sldMk cId="2507396232" sldId="498"/>
            <ac:spMk id="6" creationId="{D896EAC8-DCDC-4828-9CE4-08F1BCC94640}"/>
          </ac:spMkLst>
        </pc:spChg>
        <pc:spChg chg="add mod">
          <ac:chgData name="陈昊" userId="798a5544-20c2-4ec6-9820-ac926f9a4eca" providerId="ADAL" clId="{F5EC2B6E-3875-4158-A14B-4824FEF04066}" dt="2023-04-28T08:13:26.292" v="2494" actId="1076"/>
          <ac:spMkLst>
            <pc:docMk/>
            <pc:sldMk cId="2507396232" sldId="498"/>
            <ac:spMk id="8" creationId="{3E23148C-4DC2-4BFA-87DD-2F32D5E8DD92}"/>
          </ac:spMkLst>
        </pc:spChg>
        <pc:spChg chg="add mod">
          <ac:chgData name="陈昊" userId="798a5544-20c2-4ec6-9820-ac926f9a4eca" providerId="ADAL" clId="{F5EC2B6E-3875-4158-A14B-4824FEF04066}" dt="2023-04-28T08:01:14.252" v="2159" actId="14100"/>
          <ac:spMkLst>
            <pc:docMk/>
            <pc:sldMk cId="2507396232" sldId="498"/>
            <ac:spMk id="15" creationId="{D2277357-FE8D-434B-87F7-A231B67EC16F}"/>
          </ac:spMkLst>
        </pc:spChg>
        <pc:spChg chg="add mod">
          <ac:chgData name="陈昊" userId="798a5544-20c2-4ec6-9820-ac926f9a4eca" providerId="ADAL" clId="{F5EC2B6E-3875-4158-A14B-4824FEF04066}" dt="2023-04-28T08:01:36.296" v="2165" actId="14100"/>
          <ac:spMkLst>
            <pc:docMk/>
            <pc:sldMk cId="2507396232" sldId="498"/>
            <ac:spMk id="16" creationId="{C59A28F9-CD0A-4FFA-9902-DB56972E9B1F}"/>
          </ac:spMkLst>
        </pc:spChg>
        <pc:spChg chg="add mod">
          <ac:chgData name="陈昊" userId="798a5544-20c2-4ec6-9820-ac926f9a4eca" providerId="ADAL" clId="{F5EC2B6E-3875-4158-A14B-4824FEF04066}" dt="2023-04-28T08:01:52.331" v="2170" actId="14100"/>
          <ac:spMkLst>
            <pc:docMk/>
            <pc:sldMk cId="2507396232" sldId="498"/>
            <ac:spMk id="17" creationId="{8F741DDD-325C-4BFE-A60C-7351DD2DF3D0}"/>
          </ac:spMkLst>
        </pc:spChg>
        <pc:spChg chg="add mod">
          <ac:chgData name="陈昊" userId="798a5544-20c2-4ec6-9820-ac926f9a4eca" providerId="ADAL" clId="{F5EC2B6E-3875-4158-A14B-4824FEF04066}" dt="2023-04-28T08:02:18.426" v="2174" actId="14100"/>
          <ac:spMkLst>
            <pc:docMk/>
            <pc:sldMk cId="2507396232" sldId="498"/>
            <ac:spMk id="18" creationId="{82A403E8-8E31-4441-8290-7496B4D532FB}"/>
          </ac:spMkLst>
        </pc:spChg>
        <pc:spChg chg="add mod">
          <ac:chgData name="陈昊" userId="798a5544-20c2-4ec6-9820-ac926f9a4eca" providerId="ADAL" clId="{F5EC2B6E-3875-4158-A14B-4824FEF04066}" dt="2023-04-28T08:02:32.297" v="2178" actId="14100"/>
          <ac:spMkLst>
            <pc:docMk/>
            <pc:sldMk cId="2507396232" sldId="498"/>
            <ac:spMk id="19" creationId="{2DCDFBF4-CF58-40C8-8657-0376DCB181AD}"/>
          </ac:spMkLst>
        </pc:spChg>
        <pc:spChg chg="add mod">
          <ac:chgData name="陈昊" userId="798a5544-20c2-4ec6-9820-ac926f9a4eca" providerId="ADAL" clId="{F5EC2B6E-3875-4158-A14B-4824FEF04066}" dt="2023-04-28T08:02:47.594" v="2181" actId="14100"/>
          <ac:spMkLst>
            <pc:docMk/>
            <pc:sldMk cId="2507396232" sldId="498"/>
            <ac:spMk id="20" creationId="{4B70BECE-05E8-404A-BD85-34F74C3AAF62}"/>
          </ac:spMkLst>
        </pc:spChg>
        <pc:spChg chg="add mod">
          <ac:chgData name="陈昊" userId="798a5544-20c2-4ec6-9820-ac926f9a4eca" providerId="ADAL" clId="{F5EC2B6E-3875-4158-A14B-4824FEF04066}" dt="2023-04-28T08:03:04.506" v="2187" actId="14100"/>
          <ac:spMkLst>
            <pc:docMk/>
            <pc:sldMk cId="2507396232" sldId="498"/>
            <ac:spMk id="21" creationId="{98EC4F3C-446A-46F6-859A-DF25417AD4C6}"/>
          </ac:spMkLst>
        </pc:spChg>
        <pc:spChg chg="add mod">
          <ac:chgData name="陈昊" userId="798a5544-20c2-4ec6-9820-ac926f9a4eca" providerId="ADAL" clId="{F5EC2B6E-3875-4158-A14B-4824FEF04066}" dt="2023-05-02T13:02:34.382" v="4095" actId="108"/>
          <ac:spMkLst>
            <pc:docMk/>
            <pc:sldMk cId="2507396232" sldId="498"/>
            <ac:spMk id="29" creationId="{68087428-2165-49CD-B701-81020E1B3C79}"/>
          </ac:spMkLst>
        </pc:spChg>
        <pc:picChg chg="add mod">
          <ac:chgData name="陈昊" userId="798a5544-20c2-4ec6-9820-ac926f9a4eca" providerId="ADAL" clId="{F5EC2B6E-3875-4158-A14B-4824FEF04066}" dt="2023-04-28T07:58:55.647" v="2123" actId="1076"/>
          <ac:picMkLst>
            <pc:docMk/>
            <pc:sldMk cId="2507396232" sldId="498"/>
            <ac:picMk id="2" creationId="{66C3D81F-C145-4A5B-B1AF-E3746D0CF48D}"/>
          </ac:picMkLst>
        </pc:picChg>
        <pc:picChg chg="add mod">
          <ac:chgData name="陈昊" userId="798a5544-20c2-4ec6-9820-ac926f9a4eca" providerId="ADAL" clId="{F5EC2B6E-3875-4158-A14B-4824FEF04066}" dt="2023-04-28T07:58:57.963" v="2124" actId="1076"/>
          <ac:picMkLst>
            <pc:docMk/>
            <pc:sldMk cId="2507396232" sldId="498"/>
            <ac:picMk id="3" creationId="{CCB86F7C-04B4-45D4-ADE3-BC08E96FF39F}"/>
          </ac:picMkLst>
        </pc:picChg>
        <pc:picChg chg="add mod ord">
          <ac:chgData name="陈昊" userId="798a5544-20c2-4ec6-9820-ac926f9a4eca" providerId="ADAL" clId="{F5EC2B6E-3875-4158-A14B-4824FEF04066}" dt="2023-04-28T08:11:52.722" v="2477" actId="1076"/>
          <ac:picMkLst>
            <pc:docMk/>
            <pc:sldMk cId="2507396232" sldId="498"/>
            <ac:picMk id="5" creationId="{7791175F-A086-4FD1-BA23-E2AF25575435}"/>
          </ac:picMkLst>
        </pc:picChg>
        <pc:picChg chg="add mod ord modCrop">
          <ac:chgData name="陈昊" userId="798a5544-20c2-4ec6-9820-ac926f9a4eca" providerId="ADAL" clId="{F5EC2B6E-3875-4158-A14B-4824FEF04066}" dt="2023-04-28T08:02:52.628" v="2184" actId="1076"/>
          <ac:picMkLst>
            <pc:docMk/>
            <pc:sldMk cId="2507396232" sldId="498"/>
            <ac:picMk id="7" creationId="{9769A43B-10DE-48C0-A518-5B1655A4EB52}"/>
          </ac:picMkLst>
        </pc:picChg>
        <pc:picChg chg="add mod">
          <ac:chgData name="陈昊" userId="798a5544-20c2-4ec6-9820-ac926f9a4eca" providerId="ADAL" clId="{F5EC2B6E-3875-4158-A14B-4824FEF04066}" dt="2023-04-28T08:12:59.407" v="2493" actId="1076"/>
          <ac:picMkLst>
            <pc:docMk/>
            <pc:sldMk cId="2507396232" sldId="498"/>
            <ac:picMk id="9" creationId="{D8576B00-A94D-455F-A89C-FD6CBBA29B41}"/>
          </ac:picMkLst>
        </pc:picChg>
      </pc:sldChg>
      <pc:sldChg chg="addSp delSp modSp">
        <pc:chgData name="陈昊" userId="798a5544-20c2-4ec6-9820-ac926f9a4eca" providerId="ADAL" clId="{F5EC2B6E-3875-4158-A14B-4824FEF04066}" dt="2023-05-04T06:10:40.886" v="7552" actId="1076"/>
        <pc:sldMkLst>
          <pc:docMk/>
          <pc:sldMk cId="111222962" sldId="500"/>
        </pc:sldMkLst>
        <pc:spChg chg="add del mod">
          <ac:chgData name="陈昊" userId="798a5544-20c2-4ec6-9820-ac926f9a4eca" providerId="ADAL" clId="{F5EC2B6E-3875-4158-A14B-4824FEF04066}" dt="2023-05-01T12:30:55.159" v="2504"/>
          <ac:spMkLst>
            <pc:docMk/>
            <pc:sldMk cId="111222962" sldId="500"/>
            <ac:spMk id="2" creationId="{263EA129-BBEE-40AA-8E11-D4C1F650708F}"/>
          </ac:spMkLst>
        </pc:spChg>
        <pc:spChg chg="mod">
          <ac:chgData name="陈昊" userId="798a5544-20c2-4ec6-9820-ac926f9a4eca" providerId="ADAL" clId="{F5EC2B6E-3875-4158-A14B-4824FEF04066}" dt="2023-05-01T14:34:44.203" v="3097" actId="208"/>
          <ac:spMkLst>
            <pc:docMk/>
            <pc:sldMk cId="111222962" sldId="500"/>
            <ac:spMk id="3" creationId="{169DE205-2945-4CAF-96AF-87610D36CD60}"/>
          </ac:spMkLst>
        </pc:spChg>
        <pc:spChg chg="add del mod">
          <ac:chgData name="陈昊" userId="798a5544-20c2-4ec6-9820-ac926f9a4eca" providerId="ADAL" clId="{F5EC2B6E-3875-4158-A14B-4824FEF04066}" dt="2023-05-01T12:49:55.285" v="2661"/>
          <ac:spMkLst>
            <pc:docMk/>
            <pc:sldMk cId="111222962" sldId="500"/>
            <ac:spMk id="5" creationId="{086C9560-FC55-4DC5-8EB0-A34609F9690F}"/>
          </ac:spMkLst>
        </pc:spChg>
        <pc:spChg chg="mod">
          <ac:chgData name="陈昊" userId="798a5544-20c2-4ec6-9820-ac926f9a4eca" providerId="ADAL" clId="{F5EC2B6E-3875-4158-A14B-4824FEF04066}" dt="2023-05-01T14:00:15.202" v="2869" actId="1076"/>
          <ac:spMkLst>
            <pc:docMk/>
            <pc:sldMk cId="111222962" sldId="500"/>
            <ac:spMk id="6" creationId="{2BC2D263-7606-4B42-92FF-888DF45B3228}"/>
          </ac:spMkLst>
        </pc:spChg>
        <pc:spChg chg="del mod">
          <ac:chgData name="陈昊" userId="798a5544-20c2-4ec6-9820-ac926f9a4eca" providerId="ADAL" clId="{F5EC2B6E-3875-4158-A14B-4824FEF04066}" dt="2023-05-01T12:58:21.881" v="2690" actId="478"/>
          <ac:spMkLst>
            <pc:docMk/>
            <pc:sldMk cId="111222962" sldId="500"/>
            <ac:spMk id="7" creationId="{002BA666-44C7-4930-A942-544D23BD27A1}"/>
          </ac:spMkLst>
        </pc:spChg>
        <pc:spChg chg="del">
          <ac:chgData name="陈昊" userId="798a5544-20c2-4ec6-9820-ac926f9a4eca" providerId="ADAL" clId="{F5EC2B6E-3875-4158-A14B-4824FEF04066}" dt="2023-05-01T13:26:08.924" v="2778" actId="478"/>
          <ac:spMkLst>
            <pc:docMk/>
            <pc:sldMk cId="111222962" sldId="500"/>
            <ac:spMk id="8" creationId="{662FCD89-6D4E-4443-9FD3-CF0BB34FC037}"/>
          </ac:spMkLst>
        </pc:spChg>
        <pc:spChg chg="mod">
          <ac:chgData name="陈昊" userId="798a5544-20c2-4ec6-9820-ac926f9a4eca" providerId="ADAL" clId="{F5EC2B6E-3875-4158-A14B-4824FEF04066}" dt="2023-05-04T06:10:18.959" v="7547" actId="1076"/>
          <ac:spMkLst>
            <pc:docMk/>
            <pc:sldMk cId="111222962" sldId="500"/>
            <ac:spMk id="9" creationId="{B1B93637-08CE-4886-A295-E27A7AC0EC76}"/>
          </ac:spMkLst>
        </pc:spChg>
        <pc:spChg chg="add del mod">
          <ac:chgData name="陈昊" userId="798a5544-20c2-4ec6-9820-ac926f9a4eca" providerId="ADAL" clId="{F5EC2B6E-3875-4158-A14B-4824FEF04066}" dt="2023-05-01T13:27:47.676" v="2779" actId="478"/>
          <ac:spMkLst>
            <pc:docMk/>
            <pc:sldMk cId="111222962" sldId="500"/>
            <ac:spMk id="11" creationId="{B7EE375C-BC62-40A1-8CFE-79639699523B}"/>
          </ac:spMkLst>
        </pc:spChg>
        <pc:spChg chg="add mod ord">
          <ac:chgData name="陈昊" userId="798a5544-20c2-4ec6-9820-ac926f9a4eca" providerId="ADAL" clId="{F5EC2B6E-3875-4158-A14B-4824FEF04066}" dt="2023-05-01T14:00:15.202" v="2869" actId="1076"/>
          <ac:spMkLst>
            <pc:docMk/>
            <pc:sldMk cId="111222962" sldId="500"/>
            <ac:spMk id="14" creationId="{49BCC55D-17F4-4492-A6E2-582D314BD169}"/>
          </ac:spMkLst>
        </pc:spChg>
        <pc:spChg chg="add mod ord">
          <ac:chgData name="陈昊" userId="798a5544-20c2-4ec6-9820-ac926f9a4eca" providerId="ADAL" clId="{F5EC2B6E-3875-4158-A14B-4824FEF04066}" dt="2023-05-02T13:05:31.020" v="4198" actId="1076"/>
          <ac:spMkLst>
            <pc:docMk/>
            <pc:sldMk cId="111222962" sldId="500"/>
            <ac:spMk id="21" creationId="{006BF6A1-9962-4E31-9185-62AF4EED15E3}"/>
          </ac:spMkLst>
        </pc:spChg>
        <pc:spChg chg="mod">
          <ac:chgData name="陈昊" userId="798a5544-20c2-4ec6-9820-ac926f9a4eca" providerId="ADAL" clId="{F5EC2B6E-3875-4158-A14B-4824FEF04066}" dt="2023-05-03T07:35:02.870" v="6906" actId="14100"/>
          <ac:spMkLst>
            <pc:docMk/>
            <pc:sldMk cId="111222962" sldId="500"/>
            <ac:spMk id="28" creationId="{7D7D1E03-4075-2F49-01AB-F360F2A7C11E}"/>
          </ac:spMkLst>
        </pc:spChg>
        <pc:spChg chg="add del mod">
          <ac:chgData name="陈昊" userId="798a5544-20c2-4ec6-9820-ac926f9a4eca" providerId="ADAL" clId="{F5EC2B6E-3875-4158-A14B-4824FEF04066}" dt="2023-05-03T13:14:28.104" v="7536" actId="14100"/>
          <ac:spMkLst>
            <pc:docMk/>
            <pc:sldMk cId="111222962" sldId="500"/>
            <ac:spMk id="33" creationId="{E21E20D8-79A9-4D78-A32B-CF8A1282B5F4}"/>
          </ac:spMkLst>
        </pc:spChg>
        <pc:spChg chg="add mod">
          <ac:chgData name="陈昊" userId="798a5544-20c2-4ec6-9820-ac926f9a4eca" providerId="ADAL" clId="{F5EC2B6E-3875-4158-A14B-4824FEF04066}" dt="2023-05-01T14:34:26.524" v="3095" actId="208"/>
          <ac:spMkLst>
            <pc:docMk/>
            <pc:sldMk cId="111222962" sldId="500"/>
            <ac:spMk id="36" creationId="{05B1BE07-2D54-4A6F-A617-CEFADEA4B53F}"/>
          </ac:spMkLst>
        </pc:spChg>
        <pc:spChg chg="add mod">
          <ac:chgData name="陈昊" userId="798a5544-20c2-4ec6-9820-ac926f9a4eca" providerId="ADAL" clId="{F5EC2B6E-3875-4158-A14B-4824FEF04066}" dt="2023-05-01T14:28:43.254" v="2974" actId="1076"/>
          <ac:spMkLst>
            <pc:docMk/>
            <pc:sldMk cId="111222962" sldId="500"/>
            <ac:spMk id="40" creationId="{D5579CA3-1ED9-4CA4-8D7D-470DC2E4BA25}"/>
          </ac:spMkLst>
        </pc:spChg>
        <pc:spChg chg="add mod">
          <ac:chgData name="陈昊" userId="798a5544-20c2-4ec6-9820-ac926f9a4eca" providerId="ADAL" clId="{F5EC2B6E-3875-4158-A14B-4824FEF04066}" dt="2023-05-02T13:06:13.565" v="4241" actId="1076"/>
          <ac:spMkLst>
            <pc:docMk/>
            <pc:sldMk cId="111222962" sldId="500"/>
            <ac:spMk id="41" creationId="{CA494AAE-ECB8-454A-A2CD-7E89DFC79BF4}"/>
          </ac:spMkLst>
        </pc:spChg>
        <pc:spChg chg="add mod">
          <ac:chgData name="陈昊" userId="798a5544-20c2-4ec6-9820-ac926f9a4eca" providerId="ADAL" clId="{F5EC2B6E-3875-4158-A14B-4824FEF04066}" dt="2023-05-04T06:10:36.993" v="7551" actId="1076"/>
          <ac:spMkLst>
            <pc:docMk/>
            <pc:sldMk cId="111222962" sldId="500"/>
            <ac:spMk id="43" creationId="{14976C3D-0943-4287-B4C1-E75BF5F42D73}"/>
          </ac:spMkLst>
        </pc:spChg>
        <pc:spChg chg="add mod">
          <ac:chgData name="陈昊" userId="798a5544-20c2-4ec6-9820-ac926f9a4eca" providerId="ADAL" clId="{F5EC2B6E-3875-4158-A14B-4824FEF04066}" dt="2023-05-04T06:10:40.886" v="7552" actId="1076"/>
          <ac:spMkLst>
            <pc:docMk/>
            <pc:sldMk cId="111222962" sldId="500"/>
            <ac:spMk id="44" creationId="{71E675C0-0C5E-40C5-B1E4-D4B5F361CB08}"/>
          </ac:spMkLst>
        </pc:spChg>
        <pc:spChg chg="add mod">
          <ac:chgData name="陈昊" userId="798a5544-20c2-4ec6-9820-ac926f9a4eca" providerId="ADAL" clId="{F5EC2B6E-3875-4158-A14B-4824FEF04066}" dt="2023-05-01T14:34:33.846" v="3096" actId="208"/>
          <ac:spMkLst>
            <pc:docMk/>
            <pc:sldMk cId="111222962" sldId="500"/>
            <ac:spMk id="45" creationId="{3438FF4A-2A2C-40AE-BE83-9D01FD2E6774}"/>
          </ac:spMkLst>
        </pc:spChg>
        <pc:spChg chg="add del mod">
          <ac:chgData name="陈昊" userId="798a5544-20c2-4ec6-9820-ac926f9a4eca" providerId="ADAL" clId="{F5EC2B6E-3875-4158-A14B-4824FEF04066}" dt="2023-05-02T13:05:23.034" v="4196" actId="478"/>
          <ac:spMkLst>
            <pc:docMk/>
            <pc:sldMk cId="111222962" sldId="500"/>
            <ac:spMk id="48" creationId="{05192878-CB50-4CBA-BFF5-24153E47EF6C}"/>
          </ac:spMkLst>
        </pc:spChg>
        <pc:picChg chg="mod">
          <ac:chgData name="陈昊" userId="798a5544-20c2-4ec6-9820-ac926f9a4eca" providerId="ADAL" clId="{F5EC2B6E-3875-4158-A14B-4824FEF04066}" dt="2023-05-01T14:23:59.113" v="2952" actId="1076"/>
          <ac:picMkLst>
            <pc:docMk/>
            <pc:sldMk cId="111222962" sldId="500"/>
            <ac:picMk id="10" creationId="{E29294D8-D996-440E-999C-939E1EC16507}"/>
          </ac:picMkLst>
        </pc:picChg>
        <pc:picChg chg="add del mod">
          <ac:chgData name="陈昊" userId="798a5544-20c2-4ec6-9820-ac926f9a4eca" providerId="ADAL" clId="{F5EC2B6E-3875-4158-A14B-4824FEF04066}" dt="2023-05-01T12:58:59.992" v="2695" actId="478"/>
          <ac:picMkLst>
            <pc:docMk/>
            <pc:sldMk cId="111222962" sldId="500"/>
            <ac:picMk id="12" creationId="{A217EAEF-A220-4A6D-80D9-1660D36409B2}"/>
          </ac:picMkLst>
        </pc:picChg>
        <pc:picChg chg="add del mod ord">
          <ac:chgData name="陈昊" userId="798a5544-20c2-4ec6-9820-ac926f9a4eca" providerId="ADAL" clId="{F5EC2B6E-3875-4158-A14B-4824FEF04066}" dt="2023-05-01T13:25:29.814" v="2770" actId="478"/>
          <ac:picMkLst>
            <pc:docMk/>
            <pc:sldMk cId="111222962" sldId="500"/>
            <ac:picMk id="13" creationId="{30782F53-5B23-48C6-B1A0-58449AD849B7}"/>
          </ac:picMkLst>
        </pc:picChg>
        <pc:picChg chg="add del mod">
          <ac:chgData name="陈昊" userId="798a5544-20c2-4ec6-9820-ac926f9a4eca" providerId="ADAL" clId="{F5EC2B6E-3875-4158-A14B-4824FEF04066}" dt="2023-05-01T13:18:06.087" v="2768"/>
          <ac:picMkLst>
            <pc:docMk/>
            <pc:sldMk cId="111222962" sldId="500"/>
            <ac:picMk id="15" creationId="{255D97E5-46C2-4EDE-8599-CD2A00454F0C}"/>
          </ac:picMkLst>
        </pc:picChg>
        <pc:picChg chg="add mod ord">
          <ac:chgData name="陈昊" userId="798a5544-20c2-4ec6-9820-ac926f9a4eca" providerId="ADAL" clId="{F5EC2B6E-3875-4158-A14B-4824FEF04066}" dt="2023-05-01T14:00:15.202" v="2869" actId="1076"/>
          <ac:picMkLst>
            <pc:docMk/>
            <pc:sldMk cId="111222962" sldId="500"/>
            <ac:picMk id="16" creationId="{1F534C80-BA83-4F79-8D4D-95656D49BD8D}"/>
          </ac:picMkLst>
        </pc:picChg>
        <pc:picChg chg="add del mod">
          <ac:chgData name="陈昊" userId="798a5544-20c2-4ec6-9820-ac926f9a4eca" providerId="ADAL" clId="{F5EC2B6E-3875-4158-A14B-4824FEF04066}" dt="2023-05-01T13:45:59.260" v="2826"/>
          <ac:picMkLst>
            <pc:docMk/>
            <pc:sldMk cId="111222962" sldId="500"/>
            <ac:picMk id="17" creationId="{6A1A7D9B-ED53-447E-9CA3-3EFC412D1AB9}"/>
          </ac:picMkLst>
        </pc:picChg>
        <pc:picChg chg="add del mod ord modCrop">
          <ac:chgData name="陈昊" userId="798a5544-20c2-4ec6-9820-ac926f9a4eca" providerId="ADAL" clId="{F5EC2B6E-3875-4158-A14B-4824FEF04066}" dt="2023-05-01T14:13:55.764" v="2911" actId="478"/>
          <ac:picMkLst>
            <pc:docMk/>
            <pc:sldMk cId="111222962" sldId="500"/>
            <ac:picMk id="18" creationId="{7F95CE2A-BBD6-4C1B-A9F9-4D72FE50A996}"/>
          </ac:picMkLst>
        </pc:picChg>
        <pc:picChg chg="add del mod">
          <ac:chgData name="陈昊" userId="798a5544-20c2-4ec6-9820-ac926f9a4eca" providerId="ADAL" clId="{F5EC2B6E-3875-4158-A14B-4824FEF04066}" dt="2023-05-01T14:03:24.053" v="2875" actId="478"/>
          <ac:picMkLst>
            <pc:docMk/>
            <pc:sldMk cId="111222962" sldId="500"/>
            <ac:picMk id="19" creationId="{741B6084-6F19-4EC5-BE4F-C3A1846E6F80}"/>
          </ac:picMkLst>
        </pc:picChg>
        <pc:picChg chg="add del mod">
          <ac:chgData name="陈昊" userId="798a5544-20c2-4ec6-9820-ac926f9a4eca" providerId="ADAL" clId="{F5EC2B6E-3875-4158-A14B-4824FEF04066}" dt="2023-05-01T14:18:53.050" v="2915" actId="478"/>
          <ac:picMkLst>
            <pc:docMk/>
            <pc:sldMk cId="111222962" sldId="500"/>
            <ac:picMk id="20" creationId="{3E4897E1-4CCB-497B-991C-A98B2CC7059D}"/>
          </ac:picMkLst>
        </pc:picChg>
        <pc:picChg chg="add mod modCrop">
          <ac:chgData name="陈昊" userId="798a5544-20c2-4ec6-9820-ac926f9a4eca" providerId="ADAL" clId="{F5EC2B6E-3875-4158-A14B-4824FEF04066}" dt="2023-05-02T13:05:34.024" v="4199" actId="1076"/>
          <ac:picMkLst>
            <pc:docMk/>
            <pc:sldMk cId="111222962" sldId="500"/>
            <ac:picMk id="29" creationId="{E4147B7E-AEBA-4D42-B5D7-D750B51F2AF3}"/>
          </ac:picMkLst>
        </pc:picChg>
        <pc:picChg chg="add del mod">
          <ac:chgData name="陈昊" userId="798a5544-20c2-4ec6-9820-ac926f9a4eca" providerId="ADAL" clId="{F5EC2B6E-3875-4158-A14B-4824FEF04066}" dt="2023-05-01T14:18:51.122" v="2914" actId="478"/>
          <ac:picMkLst>
            <pc:docMk/>
            <pc:sldMk cId="111222962" sldId="500"/>
            <ac:picMk id="30" creationId="{BE4DA75A-185F-4424-9072-5B480D670731}"/>
          </ac:picMkLst>
        </pc:picChg>
        <pc:picChg chg="add mod ord">
          <ac:chgData name="陈昊" userId="798a5544-20c2-4ec6-9820-ac926f9a4eca" providerId="ADAL" clId="{F5EC2B6E-3875-4158-A14B-4824FEF04066}" dt="2023-05-02T06:09:47.228" v="3104" actId="1076"/>
          <ac:picMkLst>
            <pc:docMk/>
            <pc:sldMk cId="111222962" sldId="500"/>
            <ac:picMk id="31" creationId="{5B05A894-2933-4777-8656-AFFCA1B22E4C}"/>
          </ac:picMkLst>
        </pc:picChg>
        <pc:picChg chg="add mod">
          <ac:chgData name="陈昊" userId="798a5544-20c2-4ec6-9820-ac926f9a4eca" providerId="ADAL" clId="{F5EC2B6E-3875-4158-A14B-4824FEF04066}" dt="2023-05-02T06:09:37.332" v="3101" actId="1076"/>
          <ac:picMkLst>
            <pc:docMk/>
            <pc:sldMk cId="111222962" sldId="500"/>
            <ac:picMk id="32" creationId="{618FB9CB-A334-4720-9C95-2296F7089FED}"/>
          </ac:picMkLst>
        </pc:picChg>
        <pc:picChg chg="add mod ord">
          <ac:chgData name="陈昊" userId="798a5544-20c2-4ec6-9820-ac926f9a4eca" providerId="ADAL" clId="{F5EC2B6E-3875-4158-A14B-4824FEF04066}" dt="2023-05-01T14:28:35.736" v="2972" actId="1076"/>
          <ac:picMkLst>
            <pc:docMk/>
            <pc:sldMk cId="111222962" sldId="500"/>
            <ac:picMk id="39" creationId="{4B048BBA-E954-41DB-B5B0-558B74C65CA3}"/>
          </ac:picMkLst>
        </pc:picChg>
        <pc:picChg chg="add mod modCrop">
          <ac:chgData name="陈昊" userId="798a5544-20c2-4ec6-9820-ac926f9a4eca" providerId="ADAL" clId="{F5EC2B6E-3875-4158-A14B-4824FEF04066}" dt="2023-05-01T14:33:45.201" v="3085" actId="1076"/>
          <ac:picMkLst>
            <pc:docMk/>
            <pc:sldMk cId="111222962" sldId="500"/>
            <ac:picMk id="42" creationId="{EC6B75D2-78ED-4D83-BC21-E7A86B606A5E}"/>
          </ac:picMkLst>
        </pc:picChg>
        <pc:cxnChg chg="add mod">
          <ac:chgData name="陈昊" userId="798a5544-20c2-4ec6-9820-ac926f9a4eca" providerId="ADAL" clId="{F5EC2B6E-3875-4158-A14B-4824FEF04066}" dt="2023-05-01T14:24:30.074" v="2957" actId="108"/>
          <ac:cxnSpMkLst>
            <pc:docMk/>
            <pc:sldMk cId="111222962" sldId="500"/>
            <ac:cxnSpMk id="35" creationId="{0042A9A2-3268-4AC6-ACE4-DD343E3B9079}"/>
          </ac:cxnSpMkLst>
        </pc:cxnChg>
        <pc:cxnChg chg="add mod">
          <ac:chgData name="陈昊" userId="798a5544-20c2-4ec6-9820-ac926f9a4eca" providerId="ADAL" clId="{F5EC2B6E-3875-4158-A14B-4824FEF04066}" dt="2023-05-01T14:24:24.788" v="2956" actId="108"/>
          <ac:cxnSpMkLst>
            <pc:docMk/>
            <pc:sldMk cId="111222962" sldId="500"/>
            <ac:cxnSpMk id="38" creationId="{DDAA96ED-B95B-4458-B43D-5C134DABDD76}"/>
          </ac:cxnSpMkLst>
        </pc:cxnChg>
        <pc:cxnChg chg="add mod">
          <ac:chgData name="陈昊" userId="798a5544-20c2-4ec6-9820-ac926f9a4eca" providerId="ADAL" clId="{F5EC2B6E-3875-4158-A14B-4824FEF04066}" dt="2023-05-04T06:10:26.249" v="7549" actId="14100"/>
          <ac:cxnSpMkLst>
            <pc:docMk/>
            <pc:sldMk cId="111222962" sldId="500"/>
            <ac:cxnSpMk id="47" creationId="{C0231C5A-DC73-4C45-A26B-2BEE1F2DFF3F}"/>
          </ac:cxnSpMkLst>
        </pc:cxnChg>
      </pc:sldChg>
      <pc:sldChg chg="addSp delSp modSp">
        <pc:chgData name="陈昊" userId="798a5544-20c2-4ec6-9820-ac926f9a4eca" providerId="ADAL" clId="{F5EC2B6E-3875-4158-A14B-4824FEF04066}" dt="2023-05-03T12:41:01.446" v="7438" actId="108"/>
        <pc:sldMkLst>
          <pc:docMk/>
          <pc:sldMk cId="63926162" sldId="501"/>
        </pc:sldMkLst>
        <pc:spChg chg="add del">
          <ac:chgData name="陈昊" userId="798a5544-20c2-4ec6-9820-ac926f9a4eca" providerId="ADAL" clId="{F5EC2B6E-3875-4158-A14B-4824FEF04066}" dt="2023-05-02T07:40:55.394" v="3107"/>
          <ac:spMkLst>
            <pc:docMk/>
            <pc:sldMk cId="63926162" sldId="501"/>
            <ac:spMk id="2" creationId="{319B2F7C-4FEB-42C3-A0C0-BDA47E54FEBF}"/>
          </ac:spMkLst>
        </pc:spChg>
        <pc:spChg chg="add del mod">
          <ac:chgData name="陈昊" userId="798a5544-20c2-4ec6-9820-ac926f9a4eca" providerId="ADAL" clId="{F5EC2B6E-3875-4158-A14B-4824FEF04066}" dt="2023-05-02T07:44:38.335" v="3159" actId="478"/>
          <ac:spMkLst>
            <pc:docMk/>
            <pc:sldMk cId="63926162" sldId="501"/>
            <ac:spMk id="7" creationId="{47C4CDAE-BC53-4702-AB0B-01AC59ED557F}"/>
          </ac:spMkLst>
        </pc:spChg>
        <pc:spChg chg="add mod">
          <ac:chgData name="陈昊" userId="798a5544-20c2-4ec6-9820-ac926f9a4eca" providerId="ADAL" clId="{F5EC2B6E-3875-4158-A14B-4824FEF04066}" dt="2023-05-02T13:40:48.151" v="4789" actId="108"/>
          <ac:spMkLst>
            <pc:docMk/>
            <pc:sldMk cId="63926162" sldId="501"/>
            <ac:spMk id="8" creationId="{20E8F431-FCF2-4B31-BD92-A295BD52C6AA}"/>
          </ac:spMkLst>
        </pc:spChg>
        <pc:spChg chg="add mod">
          <ac:chgData name="陈昊" userId="798a5544-20c2-4ec6-9820-ac926f9a4eca" providerId="ADAL" clId="{F5EC2B6E-3875-4158-A14B-4824FEF04066}" dt="2023-05-03T12:41:01.446" v="7438" actId="108"/>
          <ac:spMkLst>
            <pc:docMk/>
            <pc:sldMk cId="63926162" sldId="501"/>
            <ac:spMk id="9" creationId="{75D287B7-9A58-4D76-8750-1E25A849BDEF}"/>
          </ac:spMkLst>
        </pc:spChg>
        <pc:spChg chg="mod">
          <ac:chgData name="陈昊" userId="798a5544-20c2-4ec6-9820-ac926f9a4eca" providerId="ADAL" clId="{F5EC2B6E-3875-4158-A14B-4824FEF04066}" dt="2023-05-03T07:35:11.851" v="6908" actId="14100"/>
          <ac:spMkLst>
            <pc:docMk/>
            <pc:sldMk cId="63926162" sldId="501"/>
            <ac:spMk id="28" creationId="{7D7D1E03-4075-2F49-01AB-F360F2A7C11E}"/>
          </ac:spMkLst>
        </pc:spChg>
        <pc:graphicFrameChg chg="add del mod">
          <ac:chgData name="陈昊" userId="798a5544-20c2-4ec6-9820-ac926f9a4eca" providerId="ADAL" clId="{F5EC2B6E-3875-4158-A14B-4824FEF04066}" dt="2023-05-03T06:48:20.499" v="5983"/>
          <ac:graphicFrameMkLst>
            <pc:docMk/>
            <pc:sldMk cId="63926162" sldId="501"/>
            <ac:graphicFrameMk id="2" creationId="{CA073979-9493-44CA-8EB9-D92D3046F0F7}"/>
          </ac:graphicFrameMkLst>
        </pc:graphicFrameChg>
        <pc:graphicFrameChg chg="add del mod">
          <ac:chgData name="陈昊" userId="798a5544-20c2-4ec6-9820-ac926f9a4eca" providerId="ADAL" clId="{F5EC2B6E-3875-4158-A14B-4824FEF04066}" dt="2023-05-02T08:34:43.496" v="3544"/>
          <ac:graphicFrameMkLst>
            <pc:docMk/>
            <pc:sldMk cId="63926162" sldId="501"/>
            <ac:graphicFrameMk id="10" creationId="{102F506F-4EFB-4CD3-83EE-608CAEAF4AAC}"/>
          </ac:graphicFrameMkLst>
        </pc:graphicFrameChg>
        <pc:graphicFrameChg chg="add del mod">
          <ac:chgData name="陈昊" userId="798a5544-20c2-4ec6-9820-ac926f9a4eca" providerId="ADAL" clId="{F5EC2B6E-3875-4158-A14B-4824FEF04066}" dt="2023-05-02T08:37:43.100" v="3561"/>
          <ac:graphicFrameMkLst>
            <pc:docMk/>
            <pc:sldMk cId="63926162" sldId="501"/>
            <ac:graphicFrameMk id="13" creationId="{58117E1B-AD8E-44E3-A1B4-CC6B8852996F}"/>
          </ac:graphicFrameMkLst>
        </pc:graphicFrameChg>
        <pc:picChg chg="mod">
          <ac:chgData name="陈昊" userId="798a5544-20c2-4ec6-9820-ac926f9a4eca" providerId="ADAL" clId="{F5EC2B6E-3875-4158-A14B-4824FEF04066}" dt="2023-05-02T13:09:41.984" v="4249" actId="1076"/>
          <ac:picMkLst>
            <pc:docMk/>
            <pc:sldMk cId="63926162" sldId="501"/>
            <ac:picMk id="3" creationId="{7C7EA9A3-166F-419B-AA92-DB6990EF1DC8}"/>
          </ac:picMkLst>
        </pc:picChg>
        <pc:picChg chg="add del mod modCrop">
          <ac:chgData name="陈昊" userId="798a5544-20c2-4ec6-9820-ac926f9a4eca" providerId="ADAL" clId="{F5EC2B6E-3875-4158-A14B-4824FEF04066}" dt="2023-05-02T08:34:42.814" v="3541" actId="478"/>
          <ac:picMkLst>
            <pc:docMk/>
            <pc:sldMk cId="63926162" sldId="501"/>
            <ac:picMk id="6" creationId="{0F79D195-49BB-4EBE-B919-ADB9BDE2790F}"/>
          </ac:picMkLst>
        </pc:picChg>
        <pc:picChg chg="add del mod">
          <ac:chgData name="陈昊" userId="798a5544-20c2-4ec6-9820-ac926f9a4eca" providerId="ADAL" clId="{F5EC2B6E-3875-4158-A14B-4824FEF04066}" dt="2023-05-03T06:48:20.499" v="5983"/>
          <ac:picMkLst>
            <pc:docMk/>
            <pc:sldMk cId="63926162" sldId="501"/>
            <ac:picMk id="6" creationId="{6751BB41-079B-427E-AC9C-14B9477E8D60}"/>
          </ac:picMkLst>
        </pc:picChg>
        <pc:picChg chg="add mod modCrop">
          <ac:chgData name="陈昊" userId="798a5544-20c2-4ec6-9820-ac926f9a4eca" providerId="ADAL" clId="{F5EC2B6E-3875-4158-A14B-4824FEF04066}" dt="2023-05-03T06:49:49.832" v="5997" actId="1076"/>
          <ac:picMkLst>
            <pc:docMk/>
            <pc:sldMk cId="63926162" sldId="501"/>
            <ac:picMk id="10" creationId="{D0DFEB21-C2D4-41DF-8F10-A0221EF7461C}"/>
          </ac:picMkLst>
        </pc:picChg>
        <pc:picChg chg="add del mod modCrop">
          <ac:chgData name="陈昊" userId="798a5544-20c2-4ec6-9820-ac926f9a4eca" providerId="ADAL" clId="{F5EC2B6E-3875-4158-A14B-4824FEF04066}" dt="2023-05-02T11:27:54.881" v="3587" actId="478"/>
          <ac:picMkLst>
            <pc:docMk/>
            <pc:sldMk cId="63926162" sldId="501"/>
            <ac:picMk id="12" creationId="{8D807439-DAC0-4F3A-B614-25402E913EA6}"/>
          </ac:picMkLst>
        </pc:picChg>
        <pc:picChg chg="add del mod modCrop">
          <ac:chgData name="陈昊" userId="798a5544-20c2-4ec6-9820-ac926f9a4eca" providerId="ADAL" clId="{F5EC2B6E-3875-4158-A14B-4824FEF04066}" dt="2023-05-02T08:38:22.242" v="3570" actId="478"/>
          <ac:picMkLst>
            <pc:docMk/>
            <pc:sldMk cId="63926162" sldId="501"/>
            <ac:picMk id="15" creationId="{59D3FE1B-7E03-4514-BD59-2CAFB7000529}"/>
          </ac:picMkLst>
        </pc:picChg>
        <pc:picChg chg="add del mod modCrop">
          <ac:chgData name="陈昊" userId="798a5544-20c2-4ec6-9820-ac926f9a4eca" providerId="ADAL" clId="{F5EC2B6E-3875-4158-A14B-4824FEF04066}" dt="2023-05-03T06:48:18.171" v="5977" actId="478"/>
          <ac:picMkLst>
            <pc:docMk/>
            <pc:sldMk cId="63926162" sldId="501"/>
            <ac:picMk id="17" creationId="{B492D7C6-484D-4698-B731-E970FA0269C0}"/>
          </ac:picMkLst>
        </pc:picChg>
      </pc:sldChg>
      <pc:sldChg chg="modSp">
        <pc:chgData name="陈昊" userId="798a5544-20c2-4ec6-9820-ac926f9a4eca" providerId="ADAL" clId="{F5EC2B6E-3875-4158-A14B-4824FEF04066}" dt="2023-05-03T08:49:22.642" v="6914" actId="20577"/>
        <pc:sldMkLst>
          <pc:docMk/>
          <pc:sldMk cId="3473641098" sldId="503"/>
        </pc:sldMkLst>
        <pc:spChg chg="mod">
          <ac:chgData name="陈昊" userId="798a5544-20c2-4ec6-9820-ac926f9a4eca" providerId="ADAL" clId="{F5EC2B6E-3875-4158-A14B-4824FEF04066}" dt="2023-05-03T08:49:22.642" v="6914" actId="20577"/>
          <ac:spMkLst>
            <pc:docMk/>
            <pc:sldMk cId="3473641098" sldId="503"/>
            <ac:spMk id="20" creationId="{72F4C8E1-2B11-4FCE-86F7-174D60AC777D}"/>
          </ac:spMkLst>
        </pc:spChg>
        <pc:picChg chg="mod">
          <ac:chgData name="陈昊" userId="798a5544-20c2-4ec6-9820-ac926f9a4eca" providerId="ADAL" clId="{F5EC2B6E-3875-4158-A14B-4824FEF04066}" dt="2023-05-02T13:56:06.753" v="5332" actId="1076"/>
          <ac:picMkLst>
            <pc:docMk/>
            <pc:sldMk cId="3473641098" sldId="503"/>
            <ac:picMk id="3" creationId="{041F67A8-A699-4D65-9018-9116CDCA154C}"/>
          </ac:picMkLst>
        </pc:picChg>
      </pc:sldChg>
      <pc:sldChg chg="modSp">
        <pc:chgData name="陈昊" userId="798a5544-20c2-4ec6-9820-ac926f9a4eca" providerId="ADAL" clId="{F5EC2B6E-3875-4158-A14B-4824FEF04066}" dt="2023-05-03T12:54:34.743" v="7503" actId="20577"/>
        <pc:sldMkLst>
          <pc:docMk/>
          <pc:sldMk cId="23435598" sldId="505"/>
        </pc:sldMkLst>
        <pc:spChg chg="mod">
          <ac:chgData name="陈昊" userId="798a5544-20c2-4ec6-9820-ac926f9a4eca" providerId="ADAL" clId="{F5EC2B6E-3875-4158-A14B-4824FEF04066}" dt="2023-05-03T11:43:44.646" v="6917" actId="20577"/>
          <ac:spMkLst>
            <pc:docMk/>
            <pc:sldMk cId="23435598" sldId="505"/>
            <ac:spMk id="54" creationId="{CA193FD3-9640-4B88-9873-89AFE984CD79}"/>
          </ac:spMkLst>
        </pc:spChg>
        <pc:spChg chg="mod">
          <ac:chgData name="陈昊" userId="798a5544-20c2-4ec6-9820-ac926f9a4eca" providerId="ADAL" clId="{F5EC2B6E-3875-4158-A14B-4824FEF04066}" dt="2023-05-03T12:54:34.743" v="7503" actId="20577"/>
          <ac:spMkLst>
            <pc:docMk/>
            <pc:sldMk cId="23435598" sldId="505"/>
            <ac:spMk id="62" creationId="{DA813117-F952-4236-A9D5-6D66B5DA185A}"/>
          </ac:spMkLst>
        </pc:spChg>
      </pc:sldChg>
      <pc:sldChg chg="addSp delSp modSp delAnim modAnim">
        <pc:chgData name="陈昊" userId="798a5544-20c2-4ec6-9820-ac926f9a4eca" providerId="ADAL" clId="{F5EC2B6E-3875-4158-A14B-4824FEF04066}" dt="2023-05-03T12:36:45.483" v="7282" actId="1076"/>
        <pc:sldMkLst>
          <pc:docMk/>
          <pc:sldMk cId="1048689683" sldId="506"/>
        </pc:sldMkLst>
        <pc:spChg chg="add mod">
          <ac:chgData name="陈昊" userId="798a5544-20c2-4ec6-9820-ac926f9a4eca" providerId="ADAL" clId="{F5EC2B6E-3875-4158-A14B-4824FEF04066}" dt="2023-05-03T11:51:44.838" v="7214" actId="1076"/>
          <ac:spMkLst>
            <pc:docMk/>
            <pc:sldMk cId="1048689683" sldId="506"/>
            <ac:spMk id="2" creationId="{F0097FCC-CA0F-4199-A28A-2796641FC7A0}"/>
          </ac:spMkLst>
        </pc:spChg>
        <pc:spChg chg="add mod">
          <ac:chgData name="陈昊" userId="798a5544-20c2-4ec6-9820-ac926f9a4eca" providerId="ADAL" clId="{F5EC2B6E-3875-4158-A14B-4824FEF04066}" dt="2023-05-03T11:51:42.740" v="7213" actId="1076"/>
          <ac:spMkLst>
            <pc:docMk/>
            <pc:sldMk cId="1048689683" sldId="506"/>
            <ac:spMk id="3" creationId="{9C18DEAF-F64B-43C7-9A1F-984EC20E322F}"/>
          </ac:spMkLst>
        </pc:spChg>
        <pc:spChg chg="add mod">
          <ac:chgData name="陈昊" userId="798a5544-20c2-4ec6-9820-ac926f9a4eca" providerId="ADAL" clId="{F5EC2B6E-3875-4158-A14B-4824FEF04066}" dt="2023-05-03T11:51:49.598" v="7216" actId="1076"/>
          <ac:spMkLst>
            <pc:docMk/>
            <pc:sldMk cId="1048689683" sldId="506"/>
            <ac:spMk id="4" creationId="{F8237B07-8681-487C-B9D2-E0FB372F974F}"/>
          </ac:spMkLst>
        </pc:spChg>
        <pc:spChg chg="mod">
          <ac:chgData name="陈昊" userId="798a5544-20c2-4ec6-9820-ac926f9a4eca" providerId="ADAL" clId="{F5EC2B6E-3875-4158-A14B-4824FEF04066}" dt="2023-05-03T11:52:05.087" v="7224" actId="14100"/>
          <ac:spMkLst>
            <pc:docMk/>
            <pc:sldMk cId="1048689683" sldId="506"/>
            <ac:spMk id="12" creationId="{2CD6B9CC-D297-7CDE-0985-C641CB763687}"/>
          </ac:spMkLst>
        </pc:spChg>
        <pc:spChg chg="add mod">
          <ac:chgData name="陈昊" userId="798a5544-20c2-4ec6-9820-ac926f9a4eca" providerId="ADAL" clId="{F5EC2B6E-3875-4158-A14B-4824FEF04066}" dt="2023-05-03T11:51:47.062" v="7215" actId="1076"/>
          <ac:spMkLst>
            <pc:docMk/>
            <pc:sldMk cId="1048689683" sldId="506"/>
            <ac:spMk id="14" creationId="{625A440B-01A1-4F9A-81DC-3DDBA5C815BE}"/>
          </ac:spMkLst>
        </pc:spChg>
        <pc:picChg chg="add del mod">
          <ac:chgData name="陈昊" userId="798a5544-20c2-4ec6-9820-ac926f9a4eca" providerId="ADAL" clId="{F5EC2B6E-3875-4158-A14B-4824FEF04066}" dt="2023-05-03T12:36:17.299" v="7277" actId="478"/>
          <ac:picMkLst>
            <pc:docMk/>
            <pc:sldMk cId="1048689683" sldId="506"/>
            <ac:picMk id="13" creationId="{E9900208-C360-4953-B60E-A67036478712}"/>
          </ac:picMkLst>
        </pc:picChg>
        <pc:picChg chg="add mod">
          <ac:chgData name="陈昊" userId="798a5544-20c2-4ec6-9820-ac926f9a4eca" providerId="ADAL" clId="{F5EC2B6E-3875-4158-A14B-4824FEF04066}" dt="2023-05-03T12:36:45.483" v="7282" actId="1076"/>
          <ac:picMkLst>
            <pc:docMk/>
            <pc:sldMk cId="1048689683" sldId="506"/>
            <ac:picMk id="15" creationId="{3BBB6B80-9AEB-4A49-BFF3-56146A86D3DD}"/>
          </ac:picMkLst>
        </pc:picChg>
      </pc:sldChg>
      <pc:sldChg chg="modSp">
        <pc:chgData name="陈昊" userId="798a5544-20c2-4ec6-9820-ac926f9a4eca" providerId="ADAL" clId="{F5EC2B6E-3875-4158-A14B-4824FEF04066}" dt="2023-05-03T12:54:47.562" v="7514" actId="20577"/>
        <pc:sldMkLst>
          <pc:docMk/>
          <pc:sldMk cId="1568701505" sldId="510"/>
        </pc:sldMkLst>
        <pc:spChg chg="mod">
          <ac:chgData name="陈昊" userId="798a5544-20c2-4ec6-9820-ac926f9a4eca" providerId="ADAL" clId="{F5EC2B6E-3875-4158-A14B-4824FEF04066}" dt="2023-05-03T12:51:36.261" v="7449" actId="20577"/>
          <ac:spMkLst>
            <pc:docMk/>
            <pc:sldMk cId="1568701505" sldId="510"/>
            <ac:spMk id="49" creationId="{B405F667-6678-407E-83F9-EABC4E8F60D1}"/>
          </ac:spMkLst>
        </pc:spChg>
        <pc:spChg chg="mod">
          <ac:chgData name="陈昊" userId="798a5544-20c2-4ec6-9820-ac926f9a4eca" providerId="ADAL" clId="{F5EC2B6E-3875-4158-A14B-4824FEF04066}" dt="2023-05-03T12:54:47.562" v="7514" actId="20577"/>
          <ac:spMkLst>
            <pc:docMk/>
            <pc:sldMk cId="1568701505" sldId="510"/>
            <ac:spMk id="51" creationId="{1E18FE05-9653-4E0D-ABE4-89397EBC5A00}"/>
          </ac:spMkLst>
        </pc:spChg>
      </pc:sldChg>
      <pc:sldChg chg="modSp">
        <pc:chgData name="陈昊" userId="798a5544-20c2-4ec6-9820-ac926f9a4eca" providerId="ADAL" clId="{F5EC2B6E-3875-4158-A14B-4824FEF04066}" dt="2023-05-04T06:11:04.366" v="7564" actId="20577"/>
        <pc:sldMkLst>
          <pc:docMk/>
          <pc:sldMk cId="1438968097" sldId="511"/>
        </pc:sldMkLst>
        <pc:spChg chg="mod">
          <ac:chgData name="陈昊" userId="798a5544-20c2-4ec6-9820-ac926f9a4eca" providerId="ADAL" clId="{F5EC2B6E-3875-4158-A14B-4824FEF04066}" dt="2023-05-04T06:11:01.342" v="7561" actId="20577"/>
          <ac:spMkLst>
            <pc:docMk/>
            <pc:sldMk cId="1438968097" sldId="511"/>
            <ac:spMk id="8" creationId="{09F10400-109F-402C-9E3F-FEBA6936EBD2}"/>
          </ac:spMkLst>
        </pc:spChg>
        <pc:spChg chg="mod">
          <ac:chgData name="陈昊" userId="798a5544-20c2-4ec6-9820-ac926f9a4eca" providerId="ADAL" clId="{F5EC2B6E-3875-4158-A14B-4824FEF04066}" dt="2023-05-04T06:11:04.366" v="7564" actId="20577"/>
          <ac:spMkLst>
            <pc:docMk/>
            <pc:sldMk cId="1438968097" sldId="511"/>
            <ac:spMk id="9" creationId="{64AFAFBE-B9F9-4999-9C62-A13FDBF095DB}"/>
          </ac:spMkLst>
        </pc:spChg>
      </pc:sldChg>
      <pc:sldChg chg="addSp delSp modSp">
        <pc:chgData name="陈昊" userId="798a5544-20c2-4ec6-9820-ac926f9a4eca" providerId="ADAL" clId="{F5EC2B6E-3875-4158-A14B-4824FEF04066}" dt="2023-05-04T06:09:18.217" v="7546" actId="1076"/>
        <pc:sldMkLst>
          <pc:docMk/>
          <pc:sldMk cId="3265633818" sldId="512"/>
        </pc:sldMkLst>
        <pc:spChg chg="add mod">
          <ac:chgData name="陈昊" userId="798a5544-20c2-4ec6-9820-ac926f9a4eca" providerId="ADAL" clId="{F5EC2B6E-3875-4158-A14B-4824FEF04066}" dt="2023-05-02T13:16:21.956" v="4783" actId="14100"/>
          <ac:spMkLst>
            <pc:docMk/>
            <pc:sldMk cId="3265633818" sldId="512"/>
            <ac:spMk id="3" creationId="{D9AD7D5B-D89A-44BA-9EDD-AD03A83433AE}"/>
          </ac:spMkLst>
        </pc:spChg>
        <pc:spChg chg="add mod">
          <ac:chgData name="陈昊" userId="798a5544-20c2-4ec6-9820-ac926f9a4eca" providerId="ADAL" clId="{F5EC2B6E-3875-4158-A14B-4824FEF04066}" dt="2023-05-02T13:16:32.871" v="4784" actId="14100"/>
          <ac:spMkLst>
            <pc:docMk/>
            <pc:sldMk cId="3265633818" sldId="512"/>
            <ac:spMk id="11" creationId="{212C3F4F-E58F-4751-812A-094133DDD55D}"/>
          </ac:spMkLst>
        </pc:spChg>
        <pc:spChg chg="mod">
          <ac:chgData name="陈昊" userId="798a5544-20c2-4ec6-9820-ac926f9a4eca" providerId="ADAL" clId="{F5EC2B6E-3875-4158-A14B-4824FEF04066}" dt="2023-05-03T07:35:22.440" v="6910" actId="14100"/>
          <ac:spMkLst>
            <pc:docMk/>
            <pc:sldMk cId="3265633818" sldId="512"/>
            <ac:spMk id="28" creationId="{7D7D1E03-4075-2F49-01AB-F360F2A7C11E}"/>
          </ac:spMkLst>
        </pc:spChg>
        <pc:picChg chg="add del mod">
          <ac:chgData name="陈昊" userId="798a5544-20c2-4ec6-9820-ac926f9a4eca" providerId="ADAL" clId="{F5EC2B6E-3875-4158-A14B-4824FEF04066}" dt="2023-05-04T06:09:11.100" v="7542" actId="478"/>
          <ac:picMkLst>
            <pc:docMk/>
            <pc:sldMk cId="3265633818" sldId="512"/>
            <ac:picMk id="2" creationId="{BEBFCD32-F951-4556-A619-31F9896DC2C5}"/>
          </ac:picMkLst>
        </pc:picChg>
        <pc:picChg chg="add mod">
          <ac:chgData name="陈昊" userId="798a5544-20c2-4ec6-9820-ac926f9a4eca" providerId="ADAL" clId="{F5EC2B6E-3875-4158-A14B-4824FEF04066}" dt="2023-05-04T06:09:18.217" v="7546" actId="1076"/>
          <ac:picMkLst>
            <pc:docMk/>
            <pc:sldMk cId="3265633818" sldId="512"/>
            <ac:picMk id="5" creationId="{532934DF-33F6-4BF5-8550-2E0077B3CBEA}"/>
          </ac:picMkLst>
        </pc:picChg>
      </pc:sldChg>
      <pc:sldChg chg="addSp delSp modSp add">
        <pc:chgData name="陈昊" userId="798a5544-20c2-4ec6-9820-ac926f9a4eca" providerId="ADAL" clId="{F5EC2B6E-3875-4158-A14B-4824FEF04066}" dt="2023-04-28T07:26:41.370" v="1848" actId="108"/>
        <pc:sldMkLst>
          <pc:docMk/>
          <pc:sldMk cId="4165557573" sldId="515"/>
        </pc:sldMkLst>
        <pc:spChg chg="add mod">
          <ac:chgData name="陈昊" userId="798a5544-20c2-4ec6-9820-ac926f9a4eca" providerId="ADAL" clId="{F5EC2B6E-3875-4158-A14B-4824FEF04066}" dt="2023-04-28T06:43:32.489" v="1328" actId="1076"/>
          <ac:spMkLst>
            <pc:docMk/>
            <pc:sldMk cId="4165557573" sldId="515"/>
            <ac:spMk id="2" creationId="{D3A01896-4B37-4597-88AF-2409087AAFB8}"/>
          </ac:spMkLst>
        </pc:spChg>
        <pc:spChg chg="add mod">
          <ac:chgData name="陈昊" userId="798a5544-20c2-4ec6-9820-ac926f9a4eca" providerId="ADAL" clId="{F5EC2B6E-3875-4158-A14B-4824FEF04066}" dt="2023-04-28T06:43:55.399" v="1333" actId="1076"/>
          <ac:spMkLst>
            <pc:docMk/>
            <pc:sldMk cId="4165557573" sldId="515"/>
            <ac:spMk id="3" creationId="{BBB9C153-71EA-4FF8-B434-BF5D3ACD479F}"/>
          </ac:spMkLst>
        </pc:spChg>
        <pc:spChg chg="add mod">
          <ac:chgData name="陈昊" userId="798a5544-20c2-4ec6-9820-ac926f9a4eca" providerId="ADAL" clId="{F5EC2B6E-3875-4158-A14B-4824FEF04066}" dt="2023-04-28T07:01:49.891" v="1406" actId="113"/>
          <ac:spMkLst>
            <pc:docMk/>
            <pc:sldMk cId="4165557573" sldId="515"/>
            <ac:spMk id="5" creationId="{3E3F9DF6-58A6-4F81-933B-9A27EE57EB2F}"/>
          </ac:spMkLst>
        </pc:spChg>
        <pc:spChg chg="add mod">
          <ac:chgData name="陈昊" userId="798a5544-20c2-4ec6-9820-ac926f9a4eca" providerId="ADAL" clId="{F5EC2B6E-3875-4158-A14B-4824FEF04066}" dt="2023-04-28T07:01:48.979" v="1405" actId="113"/>
          <ac:spMkLst>
            <pc:docMk/>
            <pc:sldMk cId="4165557573" sldId="515"/>
            <ac:spMk id="6" creationId="{02826B3F-7D9D-4291-8CE7-D9EB3BC07746}"/>
          </ac:spMkLst>
        </pc:spChg>
        <pc:spChg chg="add mod">
          <ac:chgData name="陈昊" userId="798a5544-20c2-4ec6-9820-ac926f9a4eca" providerId="ADAL" clId="{F5EC2B6E-3875-4158-A14B-4824FEF04066}" dt="2023-04-28T07:01:48.293" v="1404" actId="113"/>
          <ac:spMkLst>
            <pc:docMk/>
            <pc:sldMk cId="4165557573" sldId="515"/>
            <ac:spMk id="9" creationId="{00F3D82F-5789-4856-9D54-7DE4E7534D7B}"/>
          </ac:spMkLst>
        </pc:spChg>
        <pc:spChg chg="add mod">
          <ac:chgData name="陈昊" userId="798a5544-20c2-4ec6-9820-ac926f9a4eca" providerId="ADAL" clId="{F5EC2B6E-3875-4158-A14B-4824FEF04066}" dt="2023-04-28T07:08:14.449" v="1612" actId="20577"/>
          <ac:spMkLst>
            <pc:docMk/>
            <pc:sldMk cId="4165557573" sldId="515"/>
            <ac:spMk id="14" creationId="{83B8C947-9CAD-4B95-BD38-DD4DE6A34509}"/>
          </ac:spMkLst>
        </pc:spChg>
        <pc:spChg chg="add mod">
          <ac:chgData name="陈昊" userId="798a5544-20c2-4ec6-9820-ac926f9a4eca" providerId="ADAL" clId="{F5EC2B6E-3875-4158-A14B-4824FEF04066}" dt="2023-04-28T07:09:04.164" v="1650" actId="1076"/>
          <ac:spMkLst>
            <pc:docMk/>
            <pc:sldMk cId="4165557573" sldId="515"/>
            <ac:spMk id="20" creationId="{22F5E172-1DAD-40CA-BA42-A9007302FC4B}"/>
          </ac:spMkLst>
        </pc:spChg>
        <pc:spChg chg="add mod">
          <ac:chgData name="陈昊" userId="798a5544-20c2-4ec6-9820-ac926f9a4eca" providerId="ADAL" clId="{F5EC2B6E-3875-4158-A14B-4824FEF04066}" dt="2023-04-28T07:09:08.202" v="1651" actId="1076"/>
          <ac:spMkLst>
            <pc:docMk/>
            <pc:sldMk cId="4165557573" sldId="515"/>
            <ac:spMk id="29" creationId="{54C55D37-53A1-46BA-9856-C757DC0B5932}"/>
          </ac:spMkLst>
        </pc:spChg>
        <pc:spChg chg="add mod">
          <ac:chgData name="陈昊" userId="798a5544-20c2-4ec6-9820-ac926f9a4eca" providerId="ADAL" clId="{F5EC2B6E-3875-4158-A14B-4824FEF04066}" dt="2023-04-28T06:43:34.121" v="1329" actId="1076"/>
          <ac:spMkLst>
            <pc:docMk/>
            <pc:sldMk cId="4165557573" sldId="515"/>
            <ac:spMk id="58" creationId="{BDAA5A22-F26D-43C7-955F-82F4BAA53582}"/>
          </ac:spMkLst>
        </pc:spChg>
        <pc:spChg chg="add mod">
          <ac:chgData name="陈昊" userId="798a5544-20c2-4ec6-9820-ac926f9a4eca" providerId="ADAL" clId="{F5EC2B6E-3875-4158-A14B-4824FEF04066}" dt="2023-04-28T06:44:03.868" v="1335" actId="1076"/>
          <ac:spMkLst>
            <pc:docMk/>
            <pc:sldMk cId="4165557573" sldId="515"/>
            <ac:spMk id="60" creationId="{F7486AAA-B073-4A26-A74E-EB18483CEC4B}"/>
          </ac:spMkLst>
        </pc:spChg>
        <pc:spChg chg="add mod">
          <ac:chgData name="陈昊" userId="798a5544-20c2-4ec6-9820-ac926f9a4eca" providerId="ADAL" clId="{F5EC2B6E-3875-4158-A14B-4824FEF04066}" dt="2023-04-28T06:48:15.688" v="1384" actId="1076"/>
          <ac:spMkLst>
            <pc:docMk/>
            <pc:sldMk cId="4165557573" sldId="515"/>
            <ac:spMk id="66" creationId="{4E21151F-8C39-4954-B74F-7E0686A1BF9B}"/>
          </ac:spMkLst>
        </pc:spChg>
        <pc:spChg chg="add mod">
          <ac:chgData name="陈昊" userId="798a5544-20c2-4ec6-9820-ac926f9a4eca" providerId="ADAL" clId="{F5EC2B6E-3875-4158-A14B-4824FEF04066}" dt="2023-04-28T06:48:52.239" v="1387" actId="207"/>
          <ac:spMkLst>
            <pc:docMk/>
            <pc:sldMk cId="4165557573" sldId="515"/>
            <ac:spMk id="67" creationId="{888931A7-C89B-48E4-BD75-8846B223DB60}"/>
          </ac:spMkLst>
        </pc:spChg>
        <pc:spChg chg="add mod">
          <ac:chgData name="陈昊" userId="798a5544-20c2-4ec6-9820-ac926f9a4eca" providerId="ADAL" clId="{F5EC2B6E-3875-4158-A14B-4824FEF04066}" dt="2023-04-28T07:01:58.628" v="1410" actId="20577"/>
          <ac:spMkLst>
            <pc:docMk/>
            <pc:sldMk cId="4165557573" sldId="515"/>
            <ac:spMk id="72" creationId="{5911250C-F38D-42C9-9BFC-0ED8DE5557F8}"/>
          </ac:spMkLst>
        </pc:spChg>
        <pc:spChg chg="add mod">
          <ac:chgData name="陈昊" userId="798a5544-20c2-4ec6-9820-ac926f9a4eca" providerId="ADAL" clId="{F5EC2B6E-3875-4158-A14B-4824FEF04066}" dt="2023-04-28T07:09:17.799" v="1652" actId="1076"/>
          <ac:spMkLst>
            <pc:docMk/>
            <pc:sldMk cId="4165557573" sldId="515"/>
            <ac:spMk id="82" creationId="{00C7F191-774D-4D83-BF23-1A4CD27CA5C3}"/>
          </ac:spMkLst>
        </pc:spChg>
        <pc:spChg chg="del">
          <ac:chgData name="陈昊" userId="798a5544-20c2-4ec6-9820-ac926f9a4eca" providerId="ADAL" clId="{F5EC2B6E-3875-4158-A14B-4824FEF04066}" dt="2023-04-28T06:42:37.798" v="1316" actId="478"/>
          <ac:spMkLst>
            <pc:docMk/>
            <pc:sldMk cId="4165557573" sldId="515"/>
            <ac:spMk id="216" creationId="{6A9C8368-B3C5-4F0C-9610-60C0E9AFED71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17" creationId="{7368B590-A7DC-485C-B2F5-43DDD7F4F39F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18" creationId="{4DE197AC-99C2-4E2E-8CDC-EE98E007F041}"/>
          </ac:spMkLst>
        </pc:spChg>
        <pc:spChg chg="del">
          <ac:chgData name="陈昊" userId="798a5544-20c2-4ec6-9820-ac926f9a4eca" providerId="ADAL" clId="{F5EC2B6E-3875-4158-A14B-4824FEF04066}" dt="2023-04-28T06:42:40.241" v="1317" actId="478"/>
          <ac:spMkLst>
            <pc:docMk/>
            <pc:sldMk cId="4165557573" sldId="515"/>
            <ac:spMk id="219" creationId="{0CD8C1C2-9CD3-4C00-AB0A-D556F3CF345F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20" creationId="{75DEE356-D90B-47FA-80E7-7915A3BBBD25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23" creationId="{125233CC-B2AB-43B8-B373-7F4D6DE5C68F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24" creationId="{08B19715-578C-4E53-A1BF-369E6213ACC4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25" creationId="{6D6A39DE-C53D-4FFA-90CC-AEE52BBC441B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26" creationId="{6D98DA69-EDCB-4195-8352-F50EFABE72BE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31" creationId="{EC64A192-DCDC-4111-AF1D-68B787D361E3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32" creationId="{B2D8011A-B755-4C15-A800-859A6005C6E4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33" creationId="{F6ADF174-CC12-4073-98A2-AC7BD02389CA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34" creationId="{64C175FF-2CBC-419A-B93E-C920989B6806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37" creationId="{D70EFBE2-8745-45E1-A274-71186CDF0574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42" creationId="{704E2FF7-5D00-4281-9C2D-058FFFF28C0E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43" creationId="{0773D376-13AD-4A01-A34B-DFCCABA3579E}"/>
          </ac:spMkLst>
        </pc:spChg>
        <pc:spChg chg="mod">
          <ac:chgData name="陈昊" userId="798a5544-20c2-4ec6-9820-ac926f9a4eca" providerId="ADAL" clId="{F5EC2B6E-3875-4158-A14B-4824FEF04066}" dt="2023-04-28T07:26:41.370" v="1848" actId="108"/>
          <ac:spMkLst>
            <pc:docMk/>
            <pc:sldMk cId="4165557573" sldId="515"/>
            <ac:spMk id="248" creationId="{F88034B6-1B88-4E24-A2CC-7B21C2331621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1" creationId="{DF27D471-90C2-47E0-833E-13D385A84290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2" creationId="{1E3F2C32-4F8B-47F1-909E-2091A7AED9A3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3" creationId="{612FF5D5-89AE-43F8-BB32-263A034C70D0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4" creationId="{70EF7952-D71C-45F5-A88F-7502F38B156F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5" creationId="{F70A96ED-FB24-4D9E-99AC-4B94693948BB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6" creationId="{DF991282-EC14-4C7B-BCFC-19D57ECB698B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7" creationId="{FCE2EA94-A8CE-4379-AF8C-D7232B900188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8" creationId="{EE6FBEC0-10BB-4A04-AA1A-DD862EA6B68B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59" creationId="{4925D706-031D-437E-8C99-371EC5772A82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60" creationId="{244E1342-911D-443F-B8F4-A2288F3C3801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61" creationId="{4AE69E46-67B9-4AB8-B25E-DD379A704941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62" creationId="{A79B9AE2-0550-4547-8E31-C26A669CE1A3}"/>
          </ac:spMkLst>
        </pc:spChg>
        <pc:spChg chg="del">
          <ac:chgData name="陈昊" userId="798a5544-20c2-4ec6-9820-ac926f9a4eca" providerId="ADAL" clId="{F5EC2B6E-3875-4158-A14B-4824FEF04066}" dt="2023-04-28T06:42:42.060" v="1318" actId="478"/>
          <ac:spMkLst>
            <pc:docMk/>
            <pc:sldMk cId="4165557573" sldId="515"/>
            <ac:spMk id="263" creationId="{46EF4CC9-3C2E-4FC0-8FB5-2A76AAECC9E2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64" creationId="{EC29DDEB-BF53-44F9-B54B-E62CAFA585F1}"/>
          </ac:spMkLst>
        </pc:spChg>
        <pc:spChg chg="del">
          <ac:chgData name="陈昊" userId="798a5544-20c2-4ec6-9820-ac926f9a4eca" providerId="ADAL" clId="{F5EC2B6E-3875-4158-A14B-4824FEF04066}" dt="2023-04-28T06:42:42.060" v="1318" actId="478"/>
          <ac:spMkLst>
            <pc:docMk/>
            <pc:sldMk cId="4165557573" sldId="515"/>
            <ac:spMk id="275" creationId="{E9749F32-05F7-44A4-9141-59A4F5684FEC}"/>
          </ac:spMkLst>
        </pc:spChg>
        <pc:spChg chg="del">
          <ac:chgData name="陈昊" userId="798a5544-20c2-4ec6-9820-ac926f9a4eca" providerId="ADAL" clId="{F5EC2B6E-3875-4158-A14B-4824FEF04066}" dt="2023-04-28T06:42:42.060" v="1318" actId="478"/>
          <ac:spMkLst>
            <pc:docMk/>
            <pc:sldMk cId="4165557573" sldId="515"/>
            <ac:spMk id="276" creationId="{68021A29-2C9A-4376-9236-0F0C43FF9809}"/>
          </ac:spMkLst>
        </pc:spChg>
        <pc:spChg chg="del">
          <ac:chgData name="陈昊" userId="798a5544-20c2-4ec6-9820-ac926f9a4eca" providerId="ADAL" clId="{F5EC2B6E-3875-4158-A14B-4824FEF04066}" dt="2023-04-28T06:42:33.618" v="1315" actId="478"/>
          <ac:spMkLst>
            <pc:docMk/>
            <pc:sldMk cId="4165557573" sldId="515"/>
            <ac:spMk id="281" creationId="{ABFA5B9D-A553-4BFC-B982-859F269EFF44}"/>
          </ac:spMkLst>
        </pc:spChg>
        <pc:picChg chg="add mod modCrop">
          <ac:chgData name="陈昊" userId="798a5544-20c2-4ec6-9820-ac926f9a4eca" providerId="ADAL" clId="{F5EC2B6E-3875-4158-A14B-4824FEF04066}" dt="2023-04-28T07:24:17.632" v="1846" actId="732"/>
          <ac:picMkLst>
            <pc:docMk/>
            <pc:sldMk cId="4165557573" sldId="515"/>
            <ac:picMk id="17" creationId="{FB77FC71-66ED-4072-AD9B-46FF9EE35839}"/>
          </ac:picMkLst>
        </pc:picChg>
        <pc:picChg chg="add mod modCrop">
          <ac:chgData name="陈昊" userId="798a5544-20c2-4ec6-9820-ac926f9a4eca" providerId="ADAL" clId="{F5EC2B6E-3875-4158-A14B-4824FEF04066}" dt="2023-04-28T07:23:31.896" v="1838" actId="1076"/>
          <ac:picMkLst>
            <pc:docMk/>
            <pc:sldMk cId="4165557573" sldId="515"/>
            <ac:picMk id="21" creationId="{0A935FEE-2238-4FB0-969B-C6F9B12A9173}"/>
          </ac:picMkLst>
        </pc:picChg>
        <pc:picChg chg="add mod">
          <ac:chgData name="陈昊" userId="798a5544-20c2-4ec6-9820-ac926f9a4eca" providerId="ADAL" clId="{F5EC2B6E-3875-4158-A14B-4824FEF04066}" dt="2023-04-28T07:05:06.661" v="1503" actId="1076"/>
          <ac:picMkLst>
            <pc:docMk/>
            <pc:sldMk cId="4165557573" sldId="515"/>
            <ac:picMk id="73" creationId="{3621EFCD-1F90-43FB-BCB1-B9A11E31426A}"/>
          </ac:picMkLst>
        </pc:picChg>
        <pc:picChg chg="add mod">
          <ac:chgData name="陈昊" userId="798a5544-20c2-4ec6-9820-ac926f9a4eca" providerId="ADAL" clId="{F5EC2B6E-3875-4158-A14B-4824FEF04066}" dt="2023-04-28T07:08:59.313" v="1648" actId="1076"/>
          <ac:picMkLst>
            <pc:docMk/>
            <pc:sldMk cId="4165557573" sldId="515"/>
            <ac:picMk id="75" creationId="{713C28D1-F9E9-4B93-9724-55C278BFA386}"/>
          </ac:picMkLst>
        </pc:picChg>
        <pc:cxnChg chg="add mod">
          <ac:chgData name="陈昊" userId="798a5544-20c2-4ec6-9820-ac926f9a4eca" providerId="ADAL" clId="{F5EC2B6E-3875-4158-A14B-4824FEF04066}" dt="2023-04-28T06:45:27.743" v="1341" actId="13822"/>
          <ac:cxnSpMkLst>
            <pc:docMk/>
            <pc:sldMk cId="4165557573" sldId="515"/>
            <ac:cxnSpMk id="8" creationId="{CF936D4D-D926-4BBB-8AE8-48E276B054B1}"/>
          </ac:cxnSpMkLst>
        </pc:cxnChg>
        <pc:cxnChg chg="add mod">
          <ac:chgData name="陈昊" userId="798a5544-20c2-4ec6-9820-ac926f9a4eca" providerId="ADAL" clId="{F5EC2B6E-3875-4158-A14B-4824FEF04066}" dt="2023-04-28T06:49:25.504" v="1391" actId="108"/>
          <ac:cxnSpMkLst>
            <pc:docMk/>
            <pc:sldMk cId="4165557573" sldId="515"/>
            <ac:cxnSpMk id="11" creationId="{3F600ECA-2EE7-4144-8C09-F6F93EF76E9A}"/>
          </ac:cxnSpMkLst>
        </pc:cxnChg>
        <pc:cxnChg chg="add mod">
          <ac:chgData name="陈昊" userId="798a5544-20c2-4ec6-9820-ac926f9a4eca" providerId="ADAL" clId="{F5EC2B6E-3875-4158-A14B-4824FEF04066}" dt="2023-04-28T07:23:07.983" v="1835" actId="108"/>
          <ac:cxnSpMkLst>
            <pc:docMk/>
            <pc:sldMk cId="4165557573" sldId="515"/>
            <ac:cxnSpMk id="16" creationId="{EA2F7E56-0510-4B81-BBD1-C290B5CB7E80}"/>
          </ac:cxnSpMkLst>
        </pc:cxnChg>
        <pc:cxnChg chg="add mod">
          <ac:chgData name="陈昊" userId="798a5544-20c2-4ec6-9820-ac926f9a4eca" providerId="ADAL" clId="{F5EC2B6E-3875-4158-A14B-4824FEF04066}" dt="2023-04-28T07:24:17.632" v="1846" actId="732"/>
          <ac:cxnSpMkLst>
            <pc:docMk/>
            <pc:sldMk cId="4165557573" sldId="515"/>
            <ac:cxnSpMk id="19" creationId="{999F5C7E-BCC0-44EF-B0B4-E3129FC3A809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28" creationId="{F7A38617-A9E8-466D-A4A5-6994F7141330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30" creationId="{B23A896C-8040-48DD-AB6F-7830FAD050D8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36" creationId="{5B0A0668-E5DD-4FC1-B31C-BCEC3BD329DF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66" creationId="{B0BBD47C-7819-4127-98AF-C686F7F24EA0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68" creationId="{39BA852E-6C6C-4846-B702-85249F8F898E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70" creationId="{90D265F1-BEC8-4E7A-9B75-BC4DDADB970A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72" creationId="{B9E2AC56-B461-4D4F-BF24-296E5556B55B}"/>
          </ac:cxnSpMkLst>
        </pc:cxnChg>
        <pc:cxnChg chg="del mod">
          <ac:chgData name="陈昊" userId="798a5544-20c2-4ec6-9820-ac926f9a4eca" providerId="ADAL" clId="{F5EC2B6E-3875-4158-A14B-4824FEF04066}" dt="2023-04-28T06:42:33.618" v="1315" actId="478"/>
          <ac:cxnSpMkLst>
            <pc:docMk/>
            <pc:sldMk cId="4165557573" sldId="515"/>
            <ac:cxnSpMk id="285" creationId="{5CC05075-9A63-4958-B797-69E05599BB29}"/>
          </ac:cxnSpMkLst>
        </pc:cxnChg>
      </pc:sldChg>
      <pc:sldChg chg="addSp delSp modSp add">
        <pc:chgData name="陈昊" userId="798a5544-20c2-4ec6-9820-ac926f9a4eca" providerId="ADAL" clId="{F5EC2B6E-3875-4158-A14B-4824FEF04066}" dt="2023-05-03T12:39:30.626" v="7434" actId="14100"/>
        <pc:sldMkLst>
          <pc:docMk/>
          <pc:sldMk cId="3567755717" sldId="516"/>
        </pc:sldMkLst>
        <pc:spChg chg="del">
          <ac:chgData name="陈昊" userId="798a5544-20c2-4ec6-9820-ac926f9a4eca" providerId="ADAL" clId="{F5EC2B6E-3875-4158-A14B-4824FEF04066}" dt="2023-05-03T06:50:08.719" v="6000" actId="478"/>
          <ac:spMkLst>
            <pc:docMk/>
            <pc:sldMk cId="3567755717" sldId="516"/>
            <ac:spMk id="3" creationId="{1376D5AA-5316-4820-8ADD-11F930416938}"/>
          </ac:spMkLst>
        </pc:spChg>
        <pc:spChg chg="add del mod">
          <ac:chgData name="陈昊" userId="798a5544-20c2-4ec6-9820-ac926f9a4eca" providerId="ADAL" clId="{F5EC2B6E-3875-4158-A14B-4824FEF04066}" dt="2023-05-03T07:07:39.770" v="6234" actId="478"/>
          <ac:spMkLst>
            <pc:docMk/>
            <pc:sldMk cId="3567755717" sldId="516"/>
            <ac:spMk id="5" creationId="{C39F704B-8901-4E5B-B006-A49AC008BB72}"/>
          </ac:spMkLst>
        </pc:spChg>
        <pc:spChg chg="add del mod">
          <ac:chgData name="陈昊" userId="798a5544-20c2-4ec6-9820-ac926f9a4eca" providerId="ADAL" clId="{F5EC2B6E-3875-4158-A14B-4824FEF04066}" dt="2023-05-03T07:07:39.770" v="6234" actId="478"/>
          <ac:spMkLst>
            <pc:docMk/>
            <pc:sldMk cId="3567755717" sldId="516"/>
            <ac:spMk id="6" creationId="{D45B8770-AA69-4459-B013-A0CB9BC79B69}"/>
          </ac:spMkLst>
        </pc:spChg>
        <pc:spChg chg="add del mod">
          <ac:chgData name="陈昊" userId="798a5544-20c2-4ec6-9820-ac926f9a4eca" providerId="ADAL" clId="{F5EC2B6E-3875-4158-A14B-4824FEF04066}" dt="2023-05-03T07:07:39.770" v="6234" actId="478"/>
          <ac:spMkLst>
            <pc:docMk/>
            <pc:sldMk cId="3567755717" sldId="516"/>
            <ac:spMk id="7" creationId="{AC8D9D92-DE75-428E-A73C-DDAB312AF1DD}"/>
          </ac:spMkLst>
        </pc:spChg>
        <pc:spChg chg="add mod">
          <ac:chgData name="陈昊" userId="798a5544-20c2-4ec6-9820-ac926f9a4eca" providerId="ADAL" clId="{F5EC2B6E-3875-4158-A14B-4824FEF04066}" dt="2023-05-03T12:39:27.784" v="7433" actId="1076"/>
          <ac:spMkLst>
            <pc:docMk/>
            <pc:sldMk cId="3567755717" sldId="516"/>
            <ac:spMk id="9" creationId="{A68CF1B1-C907-48B2-9C56-05B6CEFF3FAB}"/>
          </ac:spMkLst>
        </pc:spChg>
        <pc:spChg chg="add del mod">
          <ac:chgData name="陈昊" userId="798a5544-20c2-4ec6-9820-ac926f9a4eca" providerId="ADAL" clId="{F5EC2B6E-3875-4158-A14B-4824FEF04066}" dt="2023-05-03T07:07:44.190" v="6236" actId="478"/>
          <ac:spMkLst>
            <pc:docMk/>
            <pc:sldMk cId="3567755717" sldId="516"/>
            <ac:spMk id="11" creationId="{8B618A59-5C29-4D45-80BC-08BD26A16DA2}"/>
          </ac:spMkLst>
        </pc:spChg>
        <pc:spChg chg="add del mod">
          <ac:chgData name="陈昊" userId="798a5544-20c2-4ec6-9820-ac926f9a4eca" providerId="ADAL" clId="{F5EC2B6E-3875-4158-A14B-4824FEF04066}" dt="2023-05-03T07:07:42.294" v="6235" actId="478"/>
          <ac:spMkLst>
            <pc:docMk/>
            <pc:sldMk cId="3567755717" sldId="516"/>
            <ac:spMk id="29" creationId="{70E14769-235E-4B8C-AA8C-4E834E63B379}"/>
          </ac:spMkLst>
        </pc:spChg>
        <pc:spChg chg="add del mod">
          <ac:chgData name="陈昊" userId="798a5544-20c2-4ec6-9820-ac926f9a4eca" providerId="ADAL" clId="{F5EC2B6E-3875-4158-A14B-4824FEF04066}" dt="2023-05-03T07:07:39.770" v="6234" actId="478"/>
          <ac:spMkLst>
            <pc:docMk/>
            <pc:sldMk cId="3567755717" sldId="516"/>
            <ac:spMk id="30" creationId="{EF2DF589-F145-4638-8392-23DF41988236}"/>
          </ac:spMkLst>
        </pc:spChg>
        <pc:spChg chg="add del mod">
          <ac:chgData name="陈昊" userId="798a5544-20c2-4ec6-9820-ac926f9a4eca" providerId="ADAL" clId="{F5EC2B6E-3875-4158-A14B-4824FEF04066}" dt="2023-05-03T06:59:58.491" v="6143" actId="478"/>
          <ac:spMkLst>
            <pc:docMk/>
            <pc:sldMk cId="3567755717" sldId="516"/>
            <ac:spMk id="36" creationId="{84F9467A-9D0B-4B2E-8028-05A0AF97E04C}"/>
          </ac:spMkLst>
        </pc:spChg>
        <pc:spChg chg="add del mod">
          <ac:chgData name="陈昊" userId="798a5544-20c2-4ec6-9820-ac926f9a4eca" providerId="ADAL" clId="{F5EC2B6E-3875-4158-A14B-4824FEF04066}" dt="2023-05-03T07:00:18.300" v="6148" actId="478"/>
          <ac:spMkLst>
            <pc:docMk/>
            <pc:sldMk cId="3567755717" sldId="516"/>
            <ac:spMk id="37" creationId="{ED1975ED-C043-41E7-9EE3-AC32C98CF252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43" creationId="{7805EDCB-CDF1-4FD9-9749-C017F9A4B4CD}"/>
          </ac:spMkLst>
        </pc:spChg>
        <pc:spChg chg="add mod">
          <ac:chgData name="陈昊" userId="798a5544-20c2-4ec6-9820-ac926f9a4eca" providerId="ADAL" clId="{F5EC2B6E-3875-4158-A14B-4824FEF04066}" dt="2023-05-03T12:39:30.626" v="7434" actId="14100"/>
          <ac:spMkLst>
            <pc:docMk/>
            <pc:sldMk cId="3567755717" sldId="516"/>
            <ac:spMk id="43" creationId="{A6E6C34E-CBBC-4B40-98D3-C0459EC4472A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44" creationId="{0DF27FD5-773A-4DC1-892E-9235FCF9966E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45" creationId="{516F24E6-85BA-4B2E-B9A4-62634B0905BA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47" creationId="{4CBE158C-AF6A-49AB-9261-CBC04AD5DC23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49" creationId="{7B9E853F-1DA7-438A-8D4F-26343F5C0094}"/>
          </ac:spMkLst>
        </pc:spChg>
        <pc:spChg chg="add del mod">
          <ac:chgData name="陈昊" userId="798a5544-20c2-4ec6-9820-ac926f9a4eca" providerId="ADAL" clId="{F5EC2B6E-3875-4158-A14B-4824FEF04066}" dt="2023-05-03T07:01:46.595" v="6162" actId="478"/>
          <ac:spMkLst>
            <pc:docMk/>
            <pc:sldMk cId="3567755717" sldId="516"/>
            <ac:spMk id="50" creationId="{B073C1AE-03B6-4356-8CD7-2FFDF17F47A5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66" creationId="{537DB691-AEB3-40A7-912D-EFB97653C99C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67" creationId="{887D5B00-D12E-43BA-92A7-473213E6D04D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68" creationId="{4E7D4886-D1AE-4723-A54A-E92948CBDAF6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70" creationId="{C5766085-B95B-4B25-A60A-879A1B74B066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72" creationId="{5E940CCE-5F01-47E4-A725-3F04525439EB}"/>
          </ac:spMkLst>
        </pc:spChg>
        <pc:spChg chg="add mod">
          <ac:chgData name="陈昊" userId="798a5544-20c2-4ec6-9820-ac926f9a4eca" providerId="ADAL" clId="{F5EC2B6E-3875-4158-A14B-4824FEF04066}" dt="2023-05-03T07:09:15.579" v="6256" actId="1076"/>
          <ac:spMkLst>
            <pc:docMk/>
            <pc:sldMk cId="3567755717" sldId="516"/>
            <ac:spMk id="73" creationId="{EB4F8014-769C-4A9A-B117-2E3AE4886EC8}"/>
          </ac:spMkLst>
        </pc:spChg>
        <pc:spChg chg="add mod">
          <ac:chgData name="陈昊" userId="798a5544-20c2-4ec6-9820-ac926f9a4eca" providerId="ADAL" clId="{F5EC2B6E-3875-4158-A14B-4824FEF04066}" dt="2023-05-03T07:09:37.570" v="6260" actId="14100"/>
          <ac:spMkLst>
            <pc:docMk/>
            <pc:sldMk cId="3567755717" sldId="516"/>
            <ac:spMk id="80" creationId="{CBBC522F-8B09-47B9-A8B9-F8AE75AC860E}"/>
          </ac:spMkLst>
        </pc:spChg>
        <pc:spChg chg="add del mod">
          <ac:chgData name="陈昊" userId="798a5544-20c2-4ec6-9820-ac926f9a4eca" providerId="ADAL" clId="{F5EC2B6E-3875-4158-A14B-4824FEF04066}" dt="2023-05-03T07:06:44.092" v="6198" actId="11529"/>
          <ac:spMkLst>
            <pc:docMk/>
            <pc:sldMk cId="3567755717" sldId="516"/>
            <ac:spMk id="81" creationId="{E132B254-09ED-44E6-90E8-E51252A57044}"/>
          </ac:spMkLst>
        </pc:spChg>
        <pc:spChg chg="add mod">
          <ac:chgData name="陈昊" userId="798a5544-20c2-4ec6-9820-ac926f9a4eca" providerId="ADAL" clId="{F5EC2B6E-3875-4158-A14B-4824FEF04066}" dt="2023-05-03T07:10:32.963" v="6297" actId="1076"/>
          <ac:spMkLst>
            <pc:docMk/>
            <pc:sldMk cId="3567755717" sldId="516"/>
            <ac:spMk id="82" creationId="{2E26A376-CC9E-4D5F-BA3F-EBFB7DFAC824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2" creationId="{4EB0EF5B-06F9-42A4-A6DC-713ADB352DA0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3" creationId="{833DDE6E-F8BD-4046-8E77-B30B69E7A87B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4" creationId="{99BEA777-8E65-4A2A-A069-B78056994241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6" creationId="{C14FAD04-C175-44A9-ADB2-0D62342864B7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8" creationId="{F0CD69D1-955F-4098-8180-B67CF507A716}"/>
          </ac:spMkLst>
        </pc:spChg>
        <pc:spChg chg="add mod">
          <ac:chgData name="陈昊" userId="798a5544-20c2-4ec6-9820-ac926f9a4eca" providerId="ADAL" clId="{F5EC2B6E-3875-4158-A14B-4824FEF04066}" dt="2023-05-03T07:09:00.676" v="6253" actId="1076"/>
          <ac:spMkLst>
            <pc:docMk/>
            <pc:sldMk cId="3567755717" sldId="516"/>
            <ac:spMk id="109" creationId="{F26A59A9-FA10-43D5-B834-9D5F98FA3400}"/>
          </ac:spMkLst>
        </pc:spChg>
        <pc:spChg chg="add mod">
          <ac:chgData name="陈昊" userId="798a5544-20c2-4ec6-9820-ac926f9a4eca" providerId="ADAL" clId="{F5EC2B6E-3875-4158-A14B-4824FEF04066}" dt="2023-05-03T07:09:48.302" v="6263" actId="1076"/>
          <ac:spMkLst>
            <pc:docMk/>
            <pc:sldMk cId="3567755717" sldId="516"/>
            <ac:spMk id="112" creationId="{507B50EE-8CE4-41E5-B908-65C92BA8D5C6}"/>
          </ac:spMkLst>
        </pc:spChg>
        <pc:spChg chg="add mod">
          <ac:chgData name="陈昊" userId="798a5544-20c2-4ec6-9820-ac926f9a4eca" providerId="ADAL" clId="{F5EC2B6E-3875-4158-A14B-4824FEF04066}" dt="2023-05-03T07:09:43.038" v="6262" actId="1076"/>
          <ac:spMkLst>
            <pc:docMk/>
            <pc:sldMk cId="3567755717" sldId="516"/>
            <ac:spMk id="113" creationId="{0021A8F6-F6BA-4C59-B93A-144FC139288B}"/>
          </ac:spMkLst>
        </pc:spChg>
        <pc:spChg chg="add mod">
          <ac:chgData name="陈昊" userId="798a5544-20c2-4ec6-9820-ac926f9a4eca" providerId="ADAL" clId="{F5EC2B6E-3875-4158-A14B-4824FEF04066}" dt="2023-05-03T07:10:09.883" v="6290" actId="1076"/>
          <ac:spMkLst>
            <pc:docMk/>
            <pc:sldMk cId="3567755717" sldId="516"/>
            <ac:spMk id="114" creationId="{AD0A0974-7B55-42B2-9416-949C8EA3A3DF}"/>
          </ac:spMkLst>
        </pc:spChg>
        <pc:spChg chg="add mod ord">
          <ac:chgData name="陈昊" userId="798a5544-20c2-4ec6-9820-ac926f9a4eca" providerId="ADAL" clId="{F5EC2B6E-3875-4158-A14B-4824FEF04066}" dt="2023-05-03T07:12:17.334" v="6336" actId="1076"/>
          <ac:spMkLst>
            <pc:docMk/>
            <pc:sldMk cId="3567755717" sldId="516"/>
            <ac:spMk id="115" creationId="{66DF894F-148B-482A-A5D2-CF251CD43C39}"/>
          </ac:spMkLst>
        </pc:spChg>
        <pc:spChg chg="add mod">
          <ac:chgData name="陈昊" userId="798a5544-20c2-4ec6-9820-ac926f9a4eca" providerId="ADAL" clId="{F5EC2B6E-3875-4158-A14B-4824FEF04066}" dt="2023-05-03T07:14:34.495" v="6373" actId="1076"/>
          <ac:spMkLst>
            <pc:docMk/>
            <pc:sldMk cId="3567755717" sldId="516"/>
            <ac:spMk id="118" creationId="{CFC404EB-B3E4-4BD3-9694-7483FCB921AF}"/>
          </ac:spMkLst>
        </pc:spChg>
        <pc:picChg chg="del mod">
          <ac:chgData name="陈昊" userId="798a5544-20c2-4ec6-9820-ac926f9a4eca" providerId="ADAL" clId="{F5EC2B6E-3875-4158-A14B-4824FEF04066}" dt="2023-05-03T07:14:42.215" v="6375" actId="478"/>
          <ac:picMkLst>
            <pc:docMk/>
            <pc:sldMk cId="3567755717" sldId="516"/>
            <ac:picMk id="2" creationId="{B198387D-B4D4-4A0D-8B70-8906FD207B44}"/>
          </ac:picMkLst>
        </pc:picChg>
        <pc:picChg chg="add mod">
          <ac:chgData name="陈昊" userId="798a5544-20c2-4ec6-9820-ac926f9a4eca" providerId="ADAL" clId="{F5EC2B6E-3875-4158-A14B-4824FEF04066}" dt="2023-05-03T12:38:10.154" v="7290" actId="1076"/>
          <ac:picMkLst>
            <pc:docMk/>
            <pc:sldMk cId="3567755717" sldId="516"/>
            <ac:picMk id="3" creationId="{0CBA6B62-E782-4F80-9DA3-F0BF1CA29A3C}"/>
          </ac:picMkLst>
        </pc:picChg>
        <pc:picChg chg="add mod">
          <ac:chgData name="陈昊" userId="798a5544-20c2-4ec6-9820-ac926f9a4eca" providerId="ADAL" clId="{F5EC2B6E-3875-4158-A14B-4824FEF04066}" dt="2023-05-03T12:04:37.209" v="7263" actId="1076"/>
          <ac:picMkLst>
            <pc:docMk/>
            <pc:sldMk cId="3567755717" sldId="516"/>
            <ac:picMk id="6" creationId="{10BC6CEB-A705-4B1C-85BD-6ADFB0654D7D}"/>
          </ac:picMkLst>
        </pc:picChg>
        <pc:picChg chg="add mod">
          <ac:chgData name="陈昊" userId="798a5544-20c2-4ec6-9820-ac926f9a4eca" providerId="ADAL" clId="{F5EC2B6E-3875-4158-A14B-4824FEF04066}" dt="2023-05-03T12:04:40.689" v="7265" actId="1076"/>
          <ac:picMkLst>
            <pc:docMk/>
            <pc:sldMk cId="3567755717" sldId="516"/>
            <ac:picMk id="8" creationId="{303C8EAB-FC5D-4545-B59F-0D52BEED6A79}"/>
          </ac:picMkLst>
        </pc:picChg>
        <pc:cxnChg chg="add del mod">
          <ac:chgData name="陈昊" userId="798a5544-20c2-4ec6-9820-ac926f9a4eca" providerId="ADAL" clId="{F5EC2B6E-3875-4158-A14B-4824FEF04066}" dt="2023-05-03T07:07:39.770" v="6234" actId="478"/>
          <ac:cxnSpMkLst>
            <pc:docMk/>
            <pc:sldMk cId="3567755717" sldId="516"/>
            <ac:cxnSpMk id="9" creationId="{958257B3-02D7-4CAD-A877-58E2189DCEFF}"/>
          </ac:cxnSpMkLst>
        </pc:cxnChg>
        <pc:cxnChg chg="add del mod">
          <ac:chgData name="陈昊" userId="798a5544-20c2-4ec6-9820-ac926f9a4eca" providerId="ADAL" clId="{F5EC2B6E-3875-4158-A14B-4824FEF04066}" dt="2023-05-03T07:07:39.770" v="6234" actId="478"/>
          <ac:cxnSpMkLst>
            <pc:docMk/>
            <pc:sldMk cId="3567755717" sldId="516"/>
            <ac:cxnSpMk id="13" creationId="{427DF970-8A84-4828-B71C-AF7DD298E739}"/>
          </ac:cxnSpMkLst>
        </pc:cxnChg>
        <pc:cxnChg chg="add del mod">
          <ac:chgData name="陈昊" userId="798a5544-20c2-4ec6-9820-ac926f9a4eca" providerId="ADAL" clId="{F5EC2B6E-3875-4158-A14B-4824FEF04066}" dt="2023-05-03T07:07:39.770" v="6234" actId="478"/>
          <ac:cxnSpMkLst>
            <pc:docMk/>
            <pc:sldMk cId="3567755717" sldId="516"/>
            <ac:cxnSpMk id="31" creationId="{D9424E28-0F1E-413E-9E39-C972A08AC298}"/>
          </ac:cxnSpMkLst>
        </pc:cxnChg>
        <pc:cxnChg chg="add del mod">
          <ac:chgData name="陈昊" userId="798a5544-20c2-4ec6-9820-ac926f9a4eca" providerId="ADAL" clId="{F5EC2B6E-3875-4158-A14B-4824FEF04066}" dt="2023-05-03T07:00:28.219" v="6150" actId="11529"/>
          <ac:cxnSpMkLst>
            <pc:docMk/>
            <pc:sldMk cId="3567755717" sldId="516"/>
            <ac:cxnSpMk id="39" creationId="{6DAD2278-54DA-4C2B-9744-23824A30C14B}"/>
          </ac:cxnSpMkLst>
        </pc:cxnChg>
        <pc:cxnChg chg="add del mod">
          <ac:chgData name="陈昊" userId="798a5544-20c2-4ec6-9820-ac926f9a4eca" providerId="ADAL" clId="{F5EC2B6E-3875-4158-A14B-4824FEF04066}" dt="2023-05-03T07:01:18.451" v="6158" actId="478"/>
          <ac:cxnSpMkLst>
            <pc:docMk/>
            <pc:sldMk cId="3567755717" sldId="516"/>
            <ac:cxnSpMk id="41" creationId="{A1BE15DC-35D4-4E19-950D-9CF5C47FB128}"/>
          </ac:cxnSpMkLst>
        </pc:cxnChg>
        <pc:cxnChg chg="add del mod">
          <ac:chgData name="陈昊" userId="798a5544-20c2-4ec6-9820-ac926f9a4eca" providerId="ADAL" clId="{F5EC2B6E-3875-4158-A14B-4824FEF04066}" dt="2023-05-03T07:01:46.595" v="6162" actId="478"/>
          <ac:cxnSpMkLst>
            <pc:docMk/>
            <pc:sldMk cId="3567755717" sldId="516"/>
            <ac:cxnSpMk id="46" creationId="{6D71EA3B-DD20-4146-BFAF-21FC61AFB26D}"/>
          </ac:cxnSpMkLst>
        </pc:cxnChg>
        <pc:cxnChg chg="add del mod">
          <ac:chgData name="陈昊" userId="798a5544-20c2-4ec6-9820-ac926f9a4eca" providerId="ADAL" clId="{F5EC2B6E-3875-4158-A14B-4824FEF04066}" dt="2023-05-03T07:01:46.595" v="6162" actId="478"/>
          <ac:cxnSpMkLst>
            <pc:docMk/>
            <pc:sldMk cId="3567755717" sldId="516"/>
            <ac:cxnSpMk id="48" creationId="{58037964-ACCF-4E46-B594-2FD3BDAE3E88}"/>
          </ac:cxnSpMkLst>
        </pc:cxnChg>
        <pc:cxnChg chg="add del mod">
          <ac:chgData name="陈昊" userId="798a5544-20c2-4ec6-9820-ac926f9a4eca" providerId="ADAL" clId="{F5EC2B6E-3875-4158-A14B-4824FEF04066}" dt="2023-05-03T07:01:46.595" v="6162" actId="478"/>
          <ac:cxnSpMkLst>
            <pc:docMk/>
            <pc:sldMk cId="3567755717" sldId="516"/>
            <ac:cxnSpMk id="51" creationId="{5EF6525A-EB91-430E-940B-B3B2C898B79C}"/>
          </ac:cxnSpMkLst>
        </pc:cxnChg>
        <pc:cxnChg chg="add del mod">
          <ac:chgData name="陈昊" userId="798a5544-20c2-4ec6-9820-ac926f9a4eca" providerId="ADAL" clId="{F5EC2B6E-3875-4158-A14B-4824FEF04066}" dt="2023-05-03T07:01:46.595" v="6162" actId="478"/>
          <ac:cxnSpMkLst>
            <pc:docMk/>
            <pc:sldMk cId="3567755717" sldId="516"/>
            <ac:cxnSpMk id="52" creationId="{55CB7E1B-B2DD-4985-817B-FDEED468528A}"/>
          </ac:cxnSpMkLst>
        </pc:cxnChg>
        <pc:cxnChg chg="add mod">
          <ac:chgData name="陈昊" userId="798a5544-20c2-4ec6-9820-ac926f9a4eca" providerId="ADAL" clId="{F5EC2B6E-3875-4158-A14B-4824FEF04066}" dt="2023-05-03T07:09:15.579" v="6256" actId="1076"/>
          <ac:cxnSpMkLst>
            <pc:docMk/>
            <pc:sldMk cId="3567755717" sldId="516"/>
            <ac:cxnSpMk id="69" creationId="{B64F6E1E-FF1C-44E2-8B72-01B0351FB40E}"/>
          </ac:cxnSpMkLst>
        </pc:cxnChg>
        <pc:cxnChg chg="add mod">
          <ac:chgData name="陈昊" userId="798a5544-20c2-4ec6-9820-ac926f9a4eca" providerId="ADAL" clId="{F5EC2B6E-3875-4158-A14B-4824FEF04066}" dt="2023-05-03T07:09:15.579" v="6256" actId="1076"/>
          <ac:cxnSpMkLst>
            <pc:docMk/>
            <pc:sldMk cId="3567755717" sldId="516"/>
            <ac:cxnSpMk id="71" creationId="{34B70491-DC4D-4F8F-9D5E-B5FEC7EDCE55}"/>
          </ac:cxnSpMkLst>
        </pc:cxnChg>
        <pc:cxnChg chg="add mod">
          <ac:chgData name="陈昊" userId="798a5544-20c2-4ec6-9820-ac926f9a4eca" providerId="ADAL" clId="{F5EC2B6E-3875-4158-A14B-4824FEF04066}" dt="2023-05-03T07:09:15.579" v="6256" actId="1076"/>
          <ac:cxnSpMkLst>
            <pc:docMk/>
            <pc:sldMk cId="3567755717" sldId="516"/>
            <ac:cxnSpMk id="74" creationId="{30EF07C1-EBBE-4E2C-B0EC-8E1FB41C1851}"/>
          </ac:cxnSpMkLst>
        </pc:cxnChg>
        <pc:cxnChg chg="add mod">
          <ac:chgData name="陈昊" userId="798a5544-20c2-4ec6-9820-ac926f9a4eca" providerId="ADAL" clId="{F5EC2B6E-3875-4158-A14B-4824FEF04066}" dt="2023-05-03T07:09:15.579" v="6256" actId="1076"/>
          <ac:cxnSpMkLst>
            <pc:docMk/>
            <pc:sldMk cId="3567755717" sldId="516"/>
            <ac:cxnSpMk id="76" creationId="{C2E7275D-0904-421F-9BE0-E950538330F4}"/>
          </ac:cxnSpMkLst>
        </pc:cxnChg>
        <pc:cxnChg chg="add mod">
          <ac:chgData name="陈昊" userId="798a5544-20c2-4ec6-9820-ac926f9a4eca" providerId="ADAL" clId="{F5EC2B6E-3875-4158-A14B-4824FEF04066}" dt="2023-05-03T07:09:00.676" v="6253" actId="1076"/>
          <ac:cxnSpMkLst>
            <pc:docMk/>
            <pc:sldMk cId="3567755717" sldId="516"/>
            <ac:cxnSpMk id="105" creationId="{84316170-AE47-4624-83E9-0E2CFEBCA2BD}"/>
          </ac:cxnSpMkLst>
        </pc:cxnChg>
        <pc:cxnChg chg="add mod">
          <ac:chgData name="陈昊" userId="798a5544-20c2-4ec6-9820-ac926f9a4eca" providerId="ADAL" clId="{F5EC2B6E-3875-4158-A14B-4824FEF04066}" dt="2023-05-03T07:09:00.676" v="6253" actId="1076"/>
          <ac:cxnSpMkLst>
            <pc:docMk/>
            <pc:sldMk cId="3567755717" sldId="516"/>
            <ac:cxnSpMk id="107" creationId="{80170E38-D838-4533-BC7E-08EE4D5558B8}"/>
          </ac:cxnSpMkLst>
        </pc:cxnChg>
        <pc:cxnChg chg="add mod">
          <ac:chgData name="陈昊" userId="798a5544-20c2-4ec6-9820-ac926f9a4eca" providerId="ADAL" clId="{F5EC2B6E-3875-4158-A14B-4824FEF04066}" dt="2023-05-03T07:09:00.676" v="6253" actId="1076"/>
          <ac:cxnSpMkLst>
            <pc:docMk/>
            <pc:sldMk cId="3567755717" sldId="516"/>
            <ac:cxnSpMk id="110" creationId="{002E5CC8-8077-4198-BE7F-6CE40389F0A8}"/>
          </ac:cxnSpMkLst>
        </pc:cxnChg>
        <pc:cxnChg chg="add del mod">
          <ac:chgData name="陈昊" userId="798a5544-20c2-4ec6-9820-ac926f9a4eca" providerId="ADAL" clId="{F5EC2B6E-3875-4158-A14B-4824FEF04066}" dt="2023-05-03T07:09:32.919" v="6259" actId="478"/>
          <ac:cxnSpMkLst>
            <pc:docMk/>
            <pc:sldMk cId="3567755717" sldId="516"/>
            <ac:cxnSpMk id="111" creationId="{D66D2B75-5576-427B-85FC-79B7A7199E4A}"/>
          </ac:cxnSpMkLst>
        </pc:cxnChg>
        <pc:cxnChg chg="add mod">
          <ac:chgData name="陈昊" userId="798a5544-20c2-4ec6-9820-ac926f9a4eca" providerId="ADAL" clId="{F5EC2B6E-3875-4158-A14B-4824FEF04066}" dt="2023-05-03T07:13:04.241" v="6338" actId="108"/>
          <ac:cxnSpMkLst>
            <pc:docMk/>
            <pc:sldMk cId="3567755717" sldId="516"/>
            <ac:cxnSpMk id="117" creationId="{C7FE3137-7436-4B76-9764-4B2577CA7DD9}"/>
          </ac:cxnSpMkLst>
        </pc:cxnChg>
      </pc:sldChg>
      <pc:sldChg chg="addSp delSp modSp">
        <pc:chgData name="陈昊" userId="798a5544-20c2-4ec6-9820-ac926f9a4eca" providerId="ADAL" clId="{F5EC2B6E-3875-4158-A14B-4824FEF04066}" dt="2023-05-03T07:34:34.010" v="6900" actId="20577"/>
        <pc:sldMkLst>
          <pc:docMk/>
          <pc:sldMk cId="2823399528" sldId="517"/>
        </pc:sldMkLst>
        <pc:spChg chg="add mod">
          <ac:chgData name="陈昊" userId="798a5544-20c2-4ec6-9820-ac926f9a4eca" providerId="ADAL" clId="{F5EC2B6E-3875-4158-A14B-4824FEF04066}" dt="2023-05-02T14:22:08.715" v="5409" actId="1076"/>
          <ac:spMkLst>
            <pc:docMk/>
            <pc:sldMk cId="2823399528" sldId="517"/>
            <ac:spMk id="2" creationId="{8827E601-5F0C-4009-A9BB-5387E41CC90B}"/>
          </ac:spMkLst>
        </pc:spChg>
        <pc:spChg chg="add mod">
          <ac:chgData name="陈昊" userId="798a5544-20c2-4ec6-9820-ac926f9a4eca" providerId="ADAL" clId="{F5EC2B6E-3875-4158-A14B-4824FEF04066}" dt="2023-05-02T14:26:10.955" v="5419" actId="1076"/>
          <ac:spMkLst>
            <pc:docMk/>
            <pc:sldMk cId="2823399528" sldId="517"/>
            <ac:spMk id="3" creationId="{E4F85711-2977-4C09-B1FF-62C86A0D58C0}"/>
          </ac:spMkLst>
        </pc:spChg>
        <pc:spChg chg="add">
          <ac:chgData name="陈昊" userId="798a5544-20c2-4ec6-9820-ac926f9a4eca" providerId="ADAL" clId="{F5EC2B6E-3875-4158-A14B-4824FEF04066}" dt="2023-05-02T14:27:23.130" v="5420"/>
          <ac:spMkLst>
            <pc:docMk/>
            <pc:sldMk cId="2823399528" sldId="517"/>
            <ac:spMk id="7" creationId="{9EC97E99-E433-4CFF-A254-2ED8E6F5F191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16" creationId="{45911793-97DC-4C0D-8A86-B75B1EA5C581}"/>
          </ac:spMkLst>
        </pc:spChg>
        <pc:spChg chg="add del mod">
          <ac:chgData name="陈昊" userId="798a5544-20c2-4ec6-9820-ac926f9a4eca" providerId="ADAL" clId="{F5EC2B6E-3875-4158-A14B-4824FEF04066}" dt="2023-05-02T14:29:52.398" v="5444"/>
          <ac:spMkLst>
            <pc:docMk/>
            <pc:sldMk cId="2823399528" sldId="517"/>
            <ac:spMk id="20" creationId="{0511F996-B66D-4B3D-AD91-A949D379D428}"/>
          </ac:spMkLst>
        </pc:spChg>
        <pc:spChg chg="add mod">
          <ac:chgData name="陈昊" userId="798a5544-20c2-4ec6-9820-ac926f9a4eca" providerId="ADAL" clId="{F5EC2B6E-3875-4158-A14B-4824FEF04066}" dt="2023-05-02T14:32:05.195" v="5481" actId="1076"/>
          <ac:spMkLst>
            <pc:docMk/>
            <pc:sldMk cId="2823399528" sldId="517"/>
            <ac:spMk id="21" creationId="{16AAFF06-6A95-4DDB-BE30-D57AAC3C61A0}"/>
          </ac:spMkLst>
        </pc:spChg>
        <pc:spChg chg="mod">
          <ac:chgData name="陈昊" userId="798a5544-20c2-4ec6-9820-ac926f9a4eca" providerId="ADAL" clId="{F5EC2B6E-3875-4158-A14B-4824FEF04066}" dt="2023-05-03T07:34:34.010" v="6900" actId="20577"/>
          <ac:spMkLst>
            <pc:docMk/>
            <pc:sldMk cId="2823399528" sldId="517"/>
            <ac:spMk id="28" creationId="{7D7D1E03-4075-2F49-01AB-F360F2A7C11E}"/>
          </ac:spMkLst>
        </pc:spChg>
        <pc:spChg chg="add mod">
          <ac:chgData name="陈昊" userId="798a5544-20c2-4ec6-9820-ac926f9a4eca" providerId="ADAL" clId="{F5EC2B6E-3875-4158-A14B-4824FEF04066}" dt="2023-05-02T14:26:01.708" v="5417" actId="1076"/>
          <ac:spMkLst>
            <pc:docMk/>
            <pc:sldMk cId="2823399528" sldId="517"/>
            <ac:spMk id="29" creationId="{90872B4D-9E8A-408E-94C0-8D5C4F038FED}"/>
          </ac:spMkLst>
        </pc:spChg>
        <pc:spChg chg="add mod ord">
          <ac:chgData name="陈昊" userId="798a5544-20c2-4ec6-9820-ac926f9a4eca" providerId="ADAL" clId="{F5EC2B6E-3875-4158-A14B-4824FEF04066}" dt="2023-05-02T14:22:08.715" v="5409" actId="1076"/>
          <ac:spMkLst>
            <pc:docMk/>
            <pc:sldMk cId="2823399528" sldId="517"/>
            <ac:spMk id="30" creationId="{3808D985-3791-45A6-BC9B-E5831D09BCB5}"/>
          </ac:spMkLst>
        </pc:spChg>
        <pc:spChg chg="add del mod">
          <ac:chgData name="陈昊" userId="798a5544-20c2-4ec6-9820-ac926f9a4eca" providerId="ADAL" clId="{F5EC2B6E-3875-4158-A14B-4824FEF04066}" dt="2023-05-02T14:30:13.422" v="5448"/>
          <ac:spMkLst>
            <pc:docMk/>
            <pc:sldMk cId="2823399528" sldId="517"/>
            <ac:spMk id="39" creationId="{E2C50687-F523-4BA5-9F52-F51DCBF1501E}"/>
          </ac:spMkLst>
        </pc:spChg>
        <pc:spChg chg="add mod">
          <ac:chgData name="陈昊" userId="798a5544-20c2-4ec6-9820-ac926f9a4eca" providerId="ADAL" clId="{F5EC2B6E-3875-4158-A14B-4824FEF04066}" dt="2023-05-02T14:31:58.329" v="5479" actId="1076"/>
          <ac:spMkLst>
            <pc:docMk/>
            <pc:sldMk cId="2823399528" sldId="517"/>
            <ac:spMk id="40" creationId="{500F9949-F15F-47A2-938C-2E7A16E24BD8}"/>
          </ac:spMkLst>
        </pc:spChg>
        <pc:spChg chg="add mod">
          <ac:chgData name="陈昊" userId="798a5544-20c2-4ec6-9820-ac926f9a4eca" providerId="ADAL" clId="{F5EC2B6E-3875-4158-A14B-4824FEF04066}" dt="2023-05-02T14:32:01.084" v="5480" actId="1076"/>
          <ac:spMkLst>
            <pc:docMk/>
            <pc:sldMk cId="2823399528" sldId="517"/>
            <ac:spMk id="41" creationId="{6DC32280-EC10-475E-BD40-B716C0598C84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93" creationId="{E85D93C4-1635-4714-8507-1F4FF5F52DFE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95" creationId="{D1AF2208-ED27-49AF-AA3E-48700E1615DC}"/>
          </ac:spMkLst>
        </pc:spChg>
        <pc:spChg chg="del">
          <ac:chgData name="陈昊" userId="798a5544-20c2-4ec6-9820-ac926f9a4eca" providerId="ADAL" clId="{F5EC2B6E-3875-4158-A14B-4824FEF04066}" dt="2023-05-02T13:03:06.714" v="4123" actId="478"/>
          <ac:spMkLst>
            <pc:docMk/>
            <pc:sldMk cId="2823399528" sldId="517"/>
            <ac:spMk id="132" creationId="{074D926E-EC66-4C11-9A09-C5D1CC04DDCE}"/>
          </ac:spMkLst>
        </pc:spChg>
        <pc:spChg chg="del">
          <ac:chgData name="陈昊" userId="798a5544-20c2-4ec6-9820-ac926f9a4eca" providerId="ADAL" clId="{F5EC2B6E-3875-4158-A14B-4824FEF04066}" dt="2023-05-02T13:03:06.714" v="4123" actId="478"/>
          <ac:spMkLst>
            <pc:docMk/>
            <pc:sldMk cId="2823399528" sldId="517"/>
            <ac:spMk id="133" creationId="{8F1457F5-8D51-4B2E-A724-0E24F033D529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134" creationId="{3DFB9A41-6455-4B40-A319-BBA1CECF9C75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135" creationId="{670F75D5-CFA6-4110-AE65-9F6F955137A3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136" creationId="{A5DB7BE6-FCDF-4119-9519-A897BF53421D}"/>
          </ac:spMkLst>
        </pc:spChg>
        <pc:spChg chg="del">
          <ac:chgData name="陈昊" userId="798a5544-20c2-4ec6-9820-ac926f9a4eca" providerId="ADAL" clId="{F5EC2B6E-3875-4158-A14B-4824FEF04066}" dt="2023-05-02T13:03:03.256" v="4122" actId="478"/>
          <ac:spMkLst>
            <pc:docMk/>
            <pc:sldMk cId="2823399528" sldId="517"/>
            <ac:spMk id="137" creationId="{2FB9792C-0E02-4204-B932-2EC5931BC241}"/>
          </ac:spMkLst>
        </pc:spChg>
        <pc:picChg chg="add mod ord">
          <ac:chgData name="陈昊" userId="798a5544-20c2-4ec6-9820-ac926f9a4eca" providerId="ADAL" clId="{F5EC2B6E-3875-4158-A14B-4824FEF04066}" dt="2023-05-02T14:26:04.034" v="5418" actId="1076"/>
          <ac:picMkLst>
            <pc:docMk/>
            <pc:sldMk cId="2823399528" sldId="517"/>
            <ac:picMk id="5" creationId="{830D50DC-6C76-4806-993E-839665477B1F}"/>
          </ac:picMkLst>
        </pc:picChg>
        <pc:picChg chg="del">
          <ac:chgData name="陈昊" userId="798a5544-20c2-4ec6-9820-ac926f9a4eca" providerId="ADAL" clId="{F5EC2B6E-3875-4158-A14B-4824FEF04066}" dt="2023-05-02T13:03:03.256" v="4122" actId="478"/>
          <ac:picMkLst>
            <pc:docMk/>
            <pc:sldMk cId="2823399528" sldId="517"/>
            <ac:picMk id="6" creationId="{65ECB1FB-32D6-4DDE-BFD0-F7A382FD1A49}"/>
          </ac:picMkLst>
        </pc:picChg>
        <pc:picChg chg="add mod">
          <ac:chgData name="陈昊" userId="798a5544-20c2-4ec6-9820-ac926f9a4eca" providerId="ADAL" clId="{F5EC2B6E-3875-4158-A14B-4824FEF04066}" dt="2023-05-02T14:27:56.138" v="5427" actId="1076"/>
          <ac:picMkLst>
            <pc:docMk/>
            <pc:sldMk cId="2823399528" sldId="517"/>
            <ac:picMk id="10" creationId="{62A08924-B50A-4971-8FF5-92133A955A6F}"/>
          </ac:picMkLst>
        </pc:picChg>
        <pc:cxnChg chg="del">
          <ac:chgData name="陈昊" userId="798a5544-20c2-4ec6-9820-ac926f9a4eca" providerId="ADAL" clId="{F5EC2B6E-3875-4158-A14B-4824FEF04066}" dt="2023-05-02T13:03:03.256" v="4122" actId="478"/>
          <ac:cxnSpMkLst>
            <pc:docMk/>
            <pc:sldMk cId="2823399528" sldId="517"/>
            <ac:cxnSpMk id="9" creationId="{478B9C23-F2C8-4545-8A7C-ECC37AB45F44}"/>
          </ac:cxnSpMkLst>
        </pc:cxnChg>
        <pc:cxnChg chg="add del mod">
          <ac:chgData name="陈昊" userId="798a5544-20c2-4ec6-9820-ac926f9a4eca" providerId="ADAL" clId="{F5EC2B6E-3875-4158-A14B-4824FEF04066}" dt="2023-05-02T14:28:36.268" v="5435"/>
          <ac:cxnSpMkLst>
            <pc:docMk/>
            <pc:sldMk cId="2823399528" sldId="517"/>
            <ac:cxnSpMk id="12" creationId="{1CFA0170-BE30-4A61-B648-D26C95FB24B7}"/>
          </ac:cxnSpMkLst>
        </pc:cxnChg>
        <pc:cxnChg chg="add del mod">
          <ac:chgData name="陈昊" userId="798a5544-20c2-4ec6-9820-ac926f9a4eca" providerId="ADAL" clId="{F5EC2B6E-3875-4158-A14B-4824FEF04066}" dt="2023-05-02T14:28:34.588" v="5434"/>
          <ac:cxnSpMkLst>
            <pc:docMk/>
            <pc:sldMk cId="2823399528" sldId="517"/>
            <ac:cxnSpMk id="14" creationId="{05AB404E-A591-443C-B3AE-B553C365CB63}"/>
          </ac:cxnSpMkLst>
        </pc:cxnChg>
        <pc:cxnChg chg="del mod">
          <ac:chgData name="陈昊" userId="798a5544-20c2-4ec6-9820-ac926f9a4eca" providerId="ADAL" clId="{F5EC2B6E-3875-4158-A14B-4824FEF04066}" dt="2023-05-02T13:03:03.256" v="4122" actId="478"/>
          <ac:cxnSpMkLst>
            <pc:docMk/>
            <pc:sldMk cId="2823399528" sldId="517"/>
            <ac:cxnSpMk id="15" creationId="{B8B032EC-29C2-46BA-B613-DE500B00C565}"/>
          </ac:cxnSpMkLst>
        </pc:cxnChg>
      </pc:sldChg>
      <pc:sldChg chg="addSp delSp modSp">
        <pc:chgData name="陈昊" userId="798a5544-20c2-4ec6-9820-ac926f9a4eca" providerId="ADAL" clId="{F5EC2B6E-3875-4158-A14B-4824FEF04066}" dt="2023-05-02T13:01:12.658" v="4094" actId="20577"/>
        <pc:sldMkLst>
          <pc:docMk/>
          <pc:sldMk cId="441770879" sldId="518"/>
        </pc:sldMkLst>
        <pc:spChg chg="add del mod">
          <ac:chgData name="陈昊" userId="798a5544-20c2-4ec6-9820-ac926f9a4eca" providerId="ADAL" clId="{F5EC2B6E-3875-4158-A14B-4824FEF04066}" dt="2023-05-02T12:47:46.066" v="3656"/>
          <ac:spMkLst>
            <pc:docMk/>
            <pc:sldMk cId="441770879" sldId="518"/>
            <ac:spMk id="2" creationId="{088D28A9-3A93-4EFB-8D60-29D05CFEA509}"/>
          </ac:spMkLst>
        </pc:spChg>
        <pc:spChg chg="add mod">
          <ac:chgData name="陈昊" userId="798a5544-20c2-4ec6-9820-ac926f9a4eca" providerId="ADAL" clId="{F5EC2B6E-3875-4158-A14B-4824FEF04066}" dt="2023-05-02T13:01:12.658" v="4094" actId="20577"/>
          <ac:spMkLst>
            <pc:docMk/>
            <pc:sldMk cId="441770879" sldId="518"/>
            <ac:spMk id="3" creationId="{92321087-6E01-4744-B8EC-ECD540F4CCD3}"/>
          </ac:spMkLst>
        </pc:spChg>
        <pc:spChg chg="add mod">
          <ac:chgData name="陈昊" userId="798a5544-20c2-4ec6-9820-ac926f9a4eca" providerId="ADAL" clId="{F5EC2B6E-3875-4158-A14B-4824FEF04066}" dt="2023-05-02T13:00:09.652" v="4027" actId="1076"/>
          <ac:spMkLst>
            <pc:docMk/>
            <pc:sldMk cId="441770879" sldId="518"/>
            <ac:spMk id="5" creationId="{2379C47B-2AB6-4F9A-B764-B18EEBACF35B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7" creationId="{652C4CCC-A121-4B9E-B1A0-9C39CF40AABF}"/>
          </ac:spMkLst>
        </pc:spChg>
        <pc:spChg chg="add mod ord">
          <ac:chgData name="陈昊" userId="798a5544-20c2-4ec6-9820-ac926f9a4eca" providerId="ADAL" clId="{F5EC2B6E-3875-4158-A14B-4824FEF04066}" dt="2023-05-02T12:56:11.200" v="4018" actId="14100"/>
          <ac:spMkLst>
            <pc:docMk/>
            <pc:sldMk cId="441770879" sldId="518"/>
            <ac:spMk id="8" creationId="{B1F62106-0DE1-48B8-AAA8-39E4F1C75F79}"/>
          </ac:spMkLst>
        </pc:spChg>
        <pc:spChg chg="add mod">
          <ac:chgData name="陈昊" userId="798a5544-20c2-4ec6-9820-ac926f9a4eca" providerId="ADAL" clId="{F5EC2B6E-3875-4158-A14B-4824FEF04066}" dt="2023-05-02T12:56:28.299" v="4021" actId="1076"/>
          <ac:spMkLst>
            <pc:docMk/>
            <pc:sldMk cId="441770879" sldId="518"/>
            <ac:spMk id="10" creationId="{5BC64951-3655-4F9F-95AC-F6D0F94F8A90}"/>
          </ac:spMkLst>
        </pc:spChg>
        <pc:spChg chg="mod">
          <ac:chgData name="陈昊" userId="798a5544-20c2-4ec6-9820-ac926f9a4eca" providerId="ADAL" clId="{F5EC2B6E-3875-4158-A14B-4824FEF04066}" dt="2023-05-02T12:51:05.430" v="3797" actId="2711"/>
          <ac:spMkLst>
            <pc:docMk/>
            <pc:sldMk cId="441770879" sldId="518"/>
            <ac:spMk id="21" creationId="{5B346639-D701-42C9-8EA1-F04CFD869F7F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31" creationId="{3EFC4702-CA4D-47D7-8826-89DC8A3F779D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32" creationId="{08816B0F-3E5B-4139-9DB4-A246AE46D338}"/>
          </ac:spMkLst>
        </pc:spChg>
        <pc:spChg chg="mod">
          <ac:chgData name="陈昊" userId="798a5544-20c2-4ec6-9820-ac926f9a4eca" providerId="ADAL" clId="{F5EC2B6E-3875-4158-A14B-4824FEF04066}" dt="2023-05-02T12:22:46.237" v="3604" actId="1076"/>
          <ac:spMkLst>
            <pc:docMk/>
            <pc:sldMk cId="441770879" sldId="518"/>
            <ac:spMk id="33" creationId="{BDDD09EF-F1B7-42A4-BB88-E7510DAF3A4F}"/>
          </ac:spMkLst>
        </pc:spChg>
        <pc:spChg chg="del mod">
          <ac:chgData name="陈昊" userId="798a5544-20c2-4ec6-9820-ac926f9a4eca" providerId="ADAL" clId="{F5EC2B6E-3875-4158-A14B-4824FEF04066}" dt="2023-05-02T12:47:13.846" v="3606" actId="478"/>
          <ac:spMkLst>
            <pc:docMk/>
            <pc:sldMk cId="441770879" sldId="518"/>
            <ac:spMk id="34" creationId="{FB5688EA-320C-4F7B-B183-E7FDF786F3F2}"/>
          </ac:spMkLst>
        </pc:spChg>
        <pc:spChg chg="add del">
          <ac:chgData name="陈昊" userId="798a5544-20c2-4ec6-9820-ac926f9a4eca" providerId="ADAL" clId="{F5EC2B6E-3875-4158-A14B-4824FEF04066}" dt="2023-05-02T12:55:48.718" v="4014"/>
          <ac:spMkLst>
            <pc:docMk/>
            <pc:sldMk cId="441770879" sldId="518"/>
            <ac:spMk id="41" creationId="{584D98FA-8F02-48FA-9DDA-EF27C15DFF40}"/>
          </ac:spMkLst>
        </pc:spChg>
        <pc:spChg chg="add mod ord">
          <ac:chgData name="陈昊" userId="798a5544-20c2-4ec6-9820-ac926f9a4eca" providerId="ADAL" clId="{F5EC2B6E-3875-4158-A14B-4824FEF04066}" dt="2023-05-02T13:00:09.652" v="4027" actId="1076"/>
          <ac:spMkLst>
            <pc:docMk/>
            <pc:sldMk cId="441770879" sldId="518"/>
            <ac:spMk id="44" creationId="{BCF6C0E7-F18E-40D0-B64B-05CB826ED516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64" creationId="{6E9F78AD-CA5F-4DF4-9904-CAF7F0433206}"/>
          </ac:spMkLst>
        </pc:spChg>
        <pc:spChg chg="mod">
          <ac:chgData name="陈昊" userId="798a5544-20c2-4ec6-9820-ac926f9a4eca" providerId="ADAL" clId="{F5EC2B6E-3875-4158-A14B-4824FEF04066}" dt="2023-05-02T12:51:09.418" v="3798" actId="2711"/>
          <ac:spMkLst>
            <pc:docMk/>
            <pc:sldMk cId="441770879" sldId="518"/>
            <ac:spMk id="82" creationId="{9F36BD6C-1751-4CC4-BF1D-55C11227731E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85" creationId="{829682DA-4217-4A8D-97FA-5916337E2B9D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87" creationId="{E58A3DB1-FE50-4E40-A357-78DEE9AB9B4C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88" creationId="{763078F0-AC6D-4ACE-91C8-5094019546E2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89" creationId="{2B888FAF-5F40-4E1D-9715-E019F2EFC271}"/>
          </ac:spMkLst>
        </pc:spChg>
        <pc:spChg chg="mod">
          <ac:chgData name="陈昊" userId="798a5544-20c2-4ec6-9820-ac926f9a4eca" providerId="ADAL" clId="{F5EC2B6E-3875-4158-A14B-4824FEF04066}" dt="2023-05-02T13:00:50.731" v="4057" actId="20577"/>
          <ac:spMkLst>
            <pc:docMk/>
            <pc:sldMk cId="441770879" sldId="518"/>
            <ac:spMk id="90" creationId="{81CEF7A6-D2AE-476D-ACAA-1DF91FB26B9E}"/>
          </ac:spMkLst>
        </pc:spChg>
        <pc:spChg chg="mod">
          <ac:chgData name="陈昊" userId="798a5544-20c2-4ec6-9820-ac926f9a4eca" providerId="ADAL" clId="{F5EC2B6E-3875-4158-A14B-4824FEF04066}" dt="2023-05-02T12:22:43.403" v="3603" actId="1076"/>
          <ac:spMkLst>
            <pc:docMk/>
            <pc:sldMk cId="441770879" sldId="518"/>
            <ac:spMk id="91" creationId="{EEE14CED-AD33-44A9-ACFF-70B23A139DEA}"/>
          </ac:spMkLst>
        </pc:spChg>
        <pc:spChg chg="del">
          <ac:chgData name="陈昊" userId="798a5544-20c2-4ec6-9820-ac926f9a4eca" providerId="ADAL" clId="{F5EC2B6E-3875-4158-A14B-4824FEF04066}" dt="2023-05-02T12:47:14.895" v="3607" actId="478"/>
          <ac:spMkLst>
            <pc:docMk/>
            <pc:sldMk cId="441770879" sldId="518"/>
            <ac:spMk id="94" creationId="{BD7E209B-FA56-4244-9D72-F6C8AD500643}"/>
          </ac:spMkLst>
        </pc:spChg>
        <pc:picChg chg="mod">
          <ac:chgData name="陈昊" userId="798a5544-20c2-4ec6-9820-ac926f9a4eca" providerId="ADAL" clId="{F5EC2B6E-3875-4158-A14B-4824FEF04066}" dt="2023-05-02T12:22:43.403" v="3603" actId="1076"/>
          <ac:picMkLst>
            <pc:docMk/>
            <pc:sldMk cId="441770879" sldId="518"/>
            <ac:picMk id="6" creationId="{C53088ED-5ABB-4612-BAEE-3B9A63C4213B}"/>
          </ac:picMkLst>
        </pc:picChg>
        <pc:picChg chg="mod">
          <ac:chgData name="陈昊" userId="798a5544-20c2-4ec6-9820-ac926f9a4eca" providerId="ADAL" clId="{F5EC2B6E-3875-4158-A14B-4824FEF04066}" dt="2023-05-02T12:22:43.403" v="3603" actId="1076"/>
          <ac:picMkLst>
            <pc:docMk/>
            <pc:sldMk cId="441770879" sldId="518"/>
            <ac:picMk id="9" creationId="{B8BD7D5D-989C-496B-94CA-6F7A281E47D0}"/>
          </ac:picMkLst>
        </pc:picChg>
        <pc:picChg chg="mod">
          <ac:chgData name="陈昊" userId="798a5544-20c2-4ec6-9820-ac926f9a4eca" providerId="ADAL" clId="{F5EC2B6E-3875-4158-A14B-4824FEF04066}" dt="2023-05-02T12:22:43.403" v="3603" actId="1076"/>
          <ac:picMkLst>
            <pc:docMk/>
            <pc:sldMk cId="441770879" sldId="518"/>
            <ac:picMk id="1026" creationId="{8746B0AD-9933-436F-955C-24F9A5A40648}"/>
          </ac:picMkLst>
        </pc:picChg>
      </pc:sldChg>
      <pc:sldChg chg="addSp modSp add">
        <pc:chgData name="陈昊" userId="798a5544-20c2-4ec6-9820-ac926f9a4eca" providerId="ADAL" clId="{F5EC2B6E-3875-4158-A14B-4824FEF04066}" dt="2023-05-03T07:34:52.274" v="6902" actId="14100"/>
        <pc:sldMkLst>
          <pc:docMk/>
          <pc:sldMk cId="770057545" sldId="521"/>
        </pc:sldMkLst>
        <pc:spChg chg="add mod">
          <ac:chgData name="陈昊" userId="798a5544-20c2-4ec6-9820-ac926f9a4eca" providerId="ADAL" clId="{F5EC2B6E-3875-4158-A14B-4824FEF04066}" dt="2023-05-02T14:40:59.286" v="5892" actId="1076"/>
          <ac:spMkLst>
            <pc:docMk/>
            <pc:sldMk cId="770057545" sldId="521"/>
            <ac:spMk id="2" creationId="{9643F557-D34A-4972-B7FA-96F3F176F163}"/>
          </ac:spMkLst>
        </pc:spChg>
        <pc:spChg chg="mod">
          <ac:chgData name="陈昊" userId="798a5544-20c2-4ec6-9820-ac926f9a4eca" providerId="ADAL" clId="{F5EC2B6E-3875-4158-A14B-4824FEF04066}" dt="2023-05-03T07:34:52.274" v="6902" actId="14100"/>
          <ac:spMkLst>
            <pc:docMk/>
            <pc:sldMk cId="770057545" sldId="521"/>
            <ac:spMk id="28" creationId="{7D7D1E03-4075-2F49-01AB-F360F2A7C11E}"/>
          </ac:spMkLst>
        </pc:spChg>
        <pc:spChg chg="add mod">
          <ac:chgData name="陈昊" userId="798a5544-20c2-4ec6-9820-ac926f9a4eca" providerId="ADAL" clId="{F5EC2B6E-3875-4158-A14B-4824FEF04066}" dt="2023-05-02T14:40:59.286" v="5892" actId="1076"/>
          <ac:spMkLst>
            <pc:docMk/>
            <pc:sldMk cId="770057545" sldId="521"/>
            <ac:spMk id="29" creationId="{9F04D365-3D69-41F4-B015-C50535109B6A}"/>
          </ac:spMkLst>
        </pc:spChg>
        <pc:spChg chg="add mod">
          <ac:chgData name="陈昊" userId="798a5544-20c2-4ec6-9820-ac926f9a4eca" providerId="ADAL" clId="{F5EC2B6E-3875-4158-A14B-4824FEF04066}" dt="2023-05-02T14:41:03.999" v="5893" actId="1076"/>
          <ac:spMkLst>
            <pc:docMk/>
            <pc:sldMk cId="770057545" sldId="521"/>
            <ac:spMk id="30" creationId="{3E2C8F88-7587-405E-AF8E-501A7EDA1FF2}"/>
          </ac:spMkLst>
        </pc:spChg>
        <pc:spChg chg="add mod">
          <ac:chgData name="陈昊" userId="798a5544-20c2-4ec6-9820-ac926f9a4eca" providerId="ADAL" clId="{F5EC2B6E-3875-4158-A14B-4824FEF04066}" dt="2023-05-02T14:41:07.550" v="5894" actId="2710"/>
          <ac:spMkLst>
            <pc:docMk/>
            <pc:sldMk cId="770057545" sldId="521"/>
            <ac:spMk id="31" creationId="{10FB9DF1-D5E5-4584-B9F6-F0B01BC6147F}"/>
          </ac:spMkLst>
        </pc:spChg>
        <pc:spChg chg="mod">
          <ac:chgData name="陈昊" userId="798a5544-20c2-4ec6-9820-ac926f9a4eca" providerId="ADAL" clId="{F5EC2B6E-3875-4158-A14B-4824FEF04066}" dt="2023-05-02T14:33:49.543" v="5487" actId="1076"/>
          <ac:spMkLst>
            <pc:docMk/>
            <pc:sldMk cId="770057545" sldId="521"/>
            <ac:spMk id="93" creationId="{E85D93C4-1635-4714-8507-1F4FF5F52DFE}"/>
          </ac:spMkLst>
        </pc:spChg>
        <pc:spChg chg="mod">
          <ac:chgData name="陈昊" userId="798a5544-20c2-4ec6-9820-ac926f9a4eca" providerId="ADAL" clId="{F5EC2B6E-3875-4158-A14B-4824FEF04066}" dt="2023-05-02T14:33:49.543" v="5487" actId="1076"/>
          <ac:spMkLst>
            <pc:docMk/>
            <pc:sldMk cId="770057545" sldId="521"/>
            <ac:spMk id="95" creationId="{D1AF2208-ED27-49AF-AA3E-48700E1615DC}"/>
          </ac:spMkLst>
        </pc:spChg>
        <pc:spChg chg="mod">
          <ac:chgData name="陈昊" userId="798a5544-20c2-4ec6-9820-ac926f9a4eca" providerId="ADAL" clId="{F5EC2B6E-3875-4158-A14B-4824FEF04066}" dt="2023-05-02T14:33:55.668" v="5488" actId="1076"/>
          <ac:spMkLst>
            <pc:docMk/>
            <pc:sldMk cId="770057545" sldId="521"/>
            <ac:spMk id="136" creationId="{A5DB7BE6-FCDF-4119-9519-A897BF53421D}"/>
          </ac:spMkLst>
        </pc:spChg>
        <pc:spChg chg="mod">
          <ac:chgData name="陈昊" userId="798a5544-20c2-4ec6-9820-ac926f9a4eca" providerId="ADAL" clId="{F5EC2B6E-3875-4158-A14B-4824FEF04066}" dt="2023-05-02T14:33:55.668" v="5488" actId="1076"/>
          <ac:spMkLst>
            <pc:docMk/>
            <pc:sldMk cId="770057545" sldId="521"/>
            <ac:spMk id="137" creationId="{2FB9792C-0E02-4204-B932-2EC5931BC241}"/>
          </ac:spMkLst>
        </pc:spChg>
        <pc:picChg chg="mod">
          <ac:chgData name="陈昊" userId="798a5544-20c2-4ec6-9820-ac926f9a4eca" providerId="ADAL" clId="{F5EC2B6E-3875-4158-A14B-4824FEF04066}" dt="2023-05-02T14:33:42.998" v="5486" actId="1076"/>
          <ac:picMkLst>
            <pc:docMk/>
            <pc:sldMk cId="770057545" sldId="521"/>
            <ac:picMk id="6" creationId="{65ECB1FB-32D6-4DDE-BFD0-F7A382FD1A49}"/>
          </ac:picMkLst>
        </pc:picChg>
      </pc:sldChg>
    </pc:docChg>
  </pc:docChgLst>
  <pc:docChgLst>
    <pc:chgData name="陈昊" userId="798a5544-20c2-4ec6-9820-ac926f9a4eca" providerId="ADAL" clId="{AA746E5A-32FB-4EBF-91EB-36426FAD3F8B}"/>
    <pc:docChg chg="undo custSel addSld delSld modSld sldOrd">
      <pc:chgData name="陈昊" userId="798a5544-20c2-4ec6-9820-ac926f9a4eca" providerId="ADAL" clId="{AA746E5A-32FB-4EBF-91EB-36426FAD3F8B}" dt="2023-05-11T04:17:19.654" v="4982" actId="20577"/>
      <pc:docMkLst>
        <pc:docMk/>
      </pc:docMkLst>
      <pc:sldChg chg="addSp delSp 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967981522" sldId="484"/>
        </pc:sldMkLst>
        <pc:spChg chg="add del mod">
          <ac:chgData name="陈昊" userId="798a5544-20c2-4ec6-9820-ac926f9a4eca" providerId="ADAL" clId="{AA746E5A-32FB-4EBF-91EB-36426FAD3F8B}" dt="2023-04-30T07:14:06.082" v="3376" actId="20577"/>
          <ac:spMkLst>
            <pc:docMk/>
            <pc:sldMk cId="2967981522" sldId="484"/>
            <ac:spMk id="22" creationId="{754E4778-D942-4894-96CE-E2E0462745AF}"/>
          </ac:spMkLst>
        </pc:spChg>
        <pc:spChg chg="mod">
          <ac:chgData name="陈昊" userId="798a5544-20c2-4ec6-9820-ac926f9a4eca" providerId="ADAL" clId="{AA746E5A-32FB-4EBF-91EB-36426FAD3F8B}" dt="2023-04-30T07:14:41.737" v="3437" actId="14100"/>
          <ac:spMkLst>
            <pc:docMk/>
            <pc:sldMk cId="2967981522" sldId="484"/>
            <ac:spMk id="25" creationId="{B1C3CA53-558B-4A7E-BFB4-2EAB6CA4086E}"/>
          </ac:spMkLst>
        </pc:sp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177188062" sldId="486"/>
        </pc:sldMkLst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4206442158" sldId="487"/>
        </pc:sldMkLst>
        <pc:spChg chg="mod">
          <ac:chgData name="陈昊" userId="798a5544-20c2-4ec6-9820-ac926f9a4eca" providerId="ADAL" clId="{AA746E5A-32FB-4EBF-91EB-36426FAD3F8B}" dt="2023-05-04T08:43:30.308" v="4787" actId="20577"/>
          <ac:spMkLst>
            <pc:docMk/>
            <pc:sldMk cId="4206442158" sldId="487"/>
            <ac:spMk id="4" creationId="{4395E249-D408-424F-BF88-5FE59D722B53}"/>
          </ac:spMkLst>
        </pc:sp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1271832504" sldId="488"/>
        </pc:sldMkLst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424010739" sldId="489"/>
        </pc:sldMkLst>
        <pc:picChg chg="mod">
          <ac:chgData name="陈昊" userId="798a5544-20c2-4ec6-9820-ac926f9a4eca" providerId="ADAL" clId="{AA746E5A-32FB-4EBF-91EB-36426FAD3F8B}" dt="2023-04-29T10:14:45.441" v="1079" actId="108"/>
          <ac:picMkLst>
            <pc:docMk/>
            <pc:sldMk cId="2424010739" sldId="489"/>
            <ac:picMk id="66" creationId="{C55EB3CE-912D-4586-B542-0F1A1042423E}"/>
          </ac:picMkLst>
        </pc:picChg>
      </pc:sldChg>
      <pc:sldChg chg="modSp mod modTransition modNotesTx">
        <pc:chgData name="陈昊" userId="798a5544-20c2-4ec6-9820-ac926f9a4eca" providerId="ADAL" clId="{AA746E5A-32FB-4EBF-91EB-36426FAD3F8B}" dt="2023-05-08T07:06:48.432" v="4933" actId="1076"/>
        <pc:sldMkLst>
          <pc:docMk/>
          <pc:sldMk cId="2880078398" sldId="490"/>
        </pc:sldMkLst>
        <pc:spChg chg="mod">
          <ac:chgData name="陈昊" userId="798a5544-20c2-4ec6-9820-ac926f9a4eca" providerId="ADAL" clId="{AA746E5A-32FB-4EBF-91EB-36426FAD3F8B}" dt="2023-05-08T07:06:48.432" v="4933" actId="1076"/>
          <ac:spMkLst>
            <pc:docMk/>
            <pc:sldMk cId="2880078398" sldId="490"/>
            <ac:spMk id="7" creationId="{7EB9D32D-5D47-F731-E970-CFE8D4174E5A}"/>
          </ac:spMkLst>
        </pc:sp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570508963" sldId="492"/>
        </pc:sldMkLst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3142623793" sldId="493"/>
        </pc:sldMkLst>
        <pc:spChg chg="mod">
          <ac:chgData name="陈昊" userId="798a5544-20c2-4ec6-9820-ac926f9a4eca" providerId="ADAL" clId="{AA746E5A-32FB-4EBF-91EB-36426FAD3F8B}" dt="2023-04-29T09:08:19.584" v="473" actId="207"/>
          <ac:spMkLst>
            <pc:docMk/>
            <pc:sldMk cId="3142623793" sldId="493"/>
            <ac:spMk id="14" creationId="{4442ECF1-4896-4C25-AA35-FA91F6A6058A}"/>
          </ac:spMkLst>
        </pc:spChg>
        <pc:spChg chg="mod">
          <ac:chgData name="陈昊" userId="798a5544-20c2-4ec6-9820-ac926f9a4eca" providerId="ADAL" clId="{AA746E5A-32FB-4EBF-91EB-36426FAD3F8B}" dt="2023-05-04T08:51:28.395" v="4798" actId="108"/>
          <ac:spMkLst>
            <pc:docMk/>
            <pc:sldMk cId="3142623793" sldId="493"/>
            <ac:spMk id="16" creationId="{CBE1D10F-9CA6-44D9-AEEA-0FFCC259EBC9}"/>
          </ac:spMkLst>
        </pc:spChg>
        <pc:spChg chg="mod">
          <ac:chgData name="陈昊" userId="798a5544-20c2-4ec6-9820-ac926f9a4eca" providerId="ADAL" clId="{AA746E5A-32FB-4EBF-91EB-36426FAD3F8B}" dt="2023-04-29T09:08:30.050" v="474" actId="108"/>
          <ac:spMkLst>
            <pc:docMk/>
            <pc:sldMk cId="3142623793" sldId="493"/>
            <ac:spMk id="17" creationId="{9F05F69C-529C-4984-A564-9F795EC924B3}"/>
          </ac:spMkLst>
        </pc:spChg>
        <pc:spChg chg="mod">
          <ac:chgData name="陈昊" userId="798a5544-20c2-4ec6-9820-ac926f9a4eca" providerId="ADAL" clId="{AA746E5A-32FB-4EBF-91EB-36426FAD3F8B}" dt="2023-05-04T08:51:33.687" v="4799" actId="108"/>
          <ac:spMkLst>
            <pc:docMk/>
            <pc:sldMk cId="3142623793" sldId="493"/>
            <ac:spMk id="19" creationId="{7E2B0DC7-C4CB-4D12-9616-B2ACD1709B9C}"/>
          </ac:spMkLst>
        </pc:spChg>
        <pc:spChg chg="mod">
          <ac:chgData name="陈昊" userId="798a5544-20c2-4ec6-9820-ac926f9a4eca" providerId="ADAL" clId="{AA746E5A-32FB-4EBF-91EB-36426FAD3F8B}" dt="2023-04-29T09:08:36.973" v="475" actId="108"/>
          <ac:spMkLst>
            <pc:docMk/>
            <pc:sldMk cId="3142623793" sldId="493"/>
            <ac:spMk id="20" creationId="{5244C848-E996-46AC-8C6E-F009BF78CFD5}"/>
          </ac:spMkLst>
        </pc:spChg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576019165" sldId="497"/>
        </pc:sldMkLst>
        <pc:spChg chg="mod">
          <ac:chgData name="陈昊" userId="798a5544-20c2-4ec6-9820-ac926f9a4eca" providerId="ADAL" clId="{AA746E5A-32FB-4EBF-91EB-36426FAD3F8B}" dt="2023-04-29T09:41:27.017" v="917" actId="20577"/>
          <ac:spMkLst>
            <pc:docMk/>
            <pc:sldMk cId="576019165" sldId="497"/>
            <ac:spMk id="27" creationId="{F020EB83-2AE3-2AEC-4A88-13E6F4DC0649}"/>
          </ac:spMkLst>
        </pc:spChg>
        <pc:spChg chg="mod">
          <ac:chgData name="陈昊" userId="798a5544-20c2-4ec6-9820-ac926f9a4eca" providerId="ADAL" clId="{AA746E5A-32FB-4EBF-91EB-36426FAD3F8B}" dt="2023-04-29T09:41:23.570" v="915" actId="14100"/>
          <ac:spMkLst>
            <pc:docMk/>
            <pc:sldMk cId="576019165" sldId="497"/>
            <ac:spMk id="28" creationId="{7D7D1E03-4075-2F49-01AB-F360F2A7C11E}"/>
          </ac:spMkLst>
        </pc:spChg>
        <pc:picChg chg="mod">
          <ac:chgData name="陈昊" userId="798a5544-20c2-4ec6-9820-ac926f9a4eca" providerId="ADAL" clId="{AA746E5A-32FB-4EBF-91EB-36426FAD3F8B}" dt="2023-04-30T06:29:12.136" v="1270" actId="1076"/>
          <ac:picMkLst>
            <pc:docMk/>
            <pc:sldMk cId="576019165" sldId="497"/>
            <ac:picMk id="7" creationId="{EB71AFE3-A030-48E8-97D7-35E33A10D7CE}"/>
          </ac:picMkLst>
        </pc:picChg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507396232" sldId="498"/>
        </pc:sldMkLst>
        <pc:spChg chg="mod">
          <ac:chgData name="陈昊" userId="798a5544-20c2-4ec6-9820-ac926f9a4eca" providerId="ADAL" clId="{AA746E5A-32FB-4EBF-91EB-36426FAD3F8B}" dt="2023-04-29T09:41:30.762" v="918" actId="20577"/>
          <ac:spMkLst>
            <pc:docMk/>
            <pc:sldMk cId="2507396232" sldId="498"/>
            <ac:spMk id="27" creationId="{F020EB83-2AE3-2AEC-4A88-13E6F4DC0649}"/>
          </ac:spMkLst>
        </pc:spChg>
        <pc:spChg chg="mod">
          <ac:chgData name="陈昊" userId="798a5544-20c2-4ec6-9820-ac926f9a4eca" providerId="ADAL" clId="{AA746E5A-32FB-4EBF-91EB-36426FAD3F8B}" dt="2023-04-29T09:41:35.013" v="919" actId="14100"/>
          <ac:spMkLst>
            <pc:docMk/>
            <pc:sldMk cId="2507396232" sldId="498"/>
            <ac:spMk id="28" creationId="{7D7D1E03-4075-2F49-01AB-F360F2A7C11E}"/>
          </ac:spMkLst>
        </pc:spChg>
        <pc:spChg chg="mod">
          <ac:chgData name="陈昊" userId="798a5544-20c2-4ec6-9820-ac926f9a4eca" providerId="ADAL" clId="{AA746E5A-32FB-4EBF-91EB-36426FAD3F8B}" dt="2023-05-04T08:57:15.771" v="4809" actId="1038"/>
          <ac:spMkLst>
            <pc:docMk/>
            <pc:sldMk cId="2507396232" sldId="498"/>
            <ac:spMk id="29" creationId="{68087428-2165-49CD-B701-81020E1B3C79}"/>
          </ac:spMkLst>
        </pc:spChg>
      </pc:sldChg>
      <pc:sldChg chg="addSp delSp 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111222962" sldId="500"/>
        </pc:sldMkLst>
        <pc:spChg chg="add del">
          <ac:chgData name="陈昊" userId="798a5544-20c2-4ec6-9820-ac926f9a4eca" providerId="ADAL" clId="{AA746E5A-32FB-4EBF-91EB-36426FAD3F8B}" dt="2023-04-29T10:23:52.553" v="1153" actId="11529"/>
          <ac:spMkLst>
            <pc:docMk/>
            <pc:sldMk cId="111222962" sldId="500"/>
            <ac:spMk id="2" creationId="{BBA9F7F8-68AD-4833-B99E-BFF4FA1D4F63}"/>
          </ac:spMkLst>
        </pc:spChg>
        <pc:spChg chg="add mod">
          <ac:chgData name="陈昊" userId="798a5544-20c2-4ec6-9820-ac926f9a4eca" providerId="ADAL" clId="{AA746E5A-32FB-4EBF-91EB-36426FAD3F8B}" dt="2023-04-30T09:10:43.981" v="4559" actId="14100"/>
          <ac:spMkLst>
            <pc:docMk/>
            <pc:sldMk cId="111222962" sldId="500"/>
            <ac:spMk id="3" creationId="{169DE205-2945-4CAF-96AF-87610D36CD60}"/>
          </ac:spMkLst>
        </pc:spChg>
        <pc:spChg chg="add del mod">
          <ac:chgData name="陈昊" userId="798a5544-20c2-4ec6-9820-ac926f9a4eca" providerId="ADAL" clId="{AA746E5A-32FB-4EBF-91EB-36426FAD3F8B}" dt="2023-04-30T09:10:55.824" v="4560" actId="478"/>
          <ac:spMkLst>
            <pc:docMk/>
            <pc:sldMk cId="111222962" sldId="500"/>
            <ac:spMk id="5" creationId="{2ACEEBCA-313F-4CED-9667-F7DDA2DD718D}"/>
          </ac:spMkLst>
        </pc:spChg>
        <pc:spChg chg="add mod">
          <ac:chgData name="陈昊" userId="798a5544-20c2-4ec6-9820-ac926f9a4eca" providerId="ADAL" clId="{AA746E5A-32FB-4EBF-91EB-36426FAD3F8B}" dt="2023-05-04T09:10:49.128" v="4819" actId="1076"/>
          <ac:spMkLst>
            <pc:docMk/>
            <pc:sldMk cId="111222962" sldId="500"/>
            <ac:spMk id="6" creationId="{2BC2D263-7606-4B42-92FF-888DF45B3228}"/>
          </ac:spMkLst>
        </pc:spChg>
        <pc:spChg chg="add mod">
          <ac:chgData name="陈昊" userId="798a5544-20c2-4ec6-9820-ac926f9a4eca" providerId="ADAL" clId="{AA746E5A-32FB-4EBF-91EB-36426FAD3F8B}" dt="2023-04-30T09:17:40.766" v="4685" actId="1076"/>
          <ac:spMkLst>
            <pc:docMk/>
            <pc:sldMk cId="111222962" sldId="500"/>
            <ac:spMk id="7" creationId="{002BA666-44C7-4930-A942-544D23BD27A1}"/>
          </ac:spMkLst>
        </pc:spChg>
        <pc:spChg chg="add mod">
          <ac:chgData name="陈昊" userId="798a5544-20c2-4ec6-9820-ac926f9a4eca" providerId="ADAL" clId="{AA746E5A-32FB-4EBF-91EB-36426FAD3F8B}" dt="2023-04-30T09:16:02.304" v="4683" actId="1076"/>
          <ac:spMkLst>
            <pc:docMk/>
            <pc:sldMk cId="111222962" sldId="500"/>
            <ac:spMk id="8" creationId="{662FCD89-6D4E-4443-9FD3-CF0BB34FC037}"/>
          </ac:spMkLst>
        </pc:spChg>
        <pc:spChg chg="add mod">
          <ac:chgData name="陈昊" userId="798a5544-20c2-4ec6-9820-ac926f9a4eca" providerId="ADAL" clId="{AA746E5A-32FB-4EBF-91EB-36426FAD3F8B}" dt="2023-04-30T09:19:20.676" v="4767" actId="1076"/>
          <ac:spMkLst>
            <pc:docMk/>
            <pc:sldMk cId="111222962" sldId="500"/>
            <ac:spMk id="9" creationId="{B1B93637-08CE-4886-A295-E27A7AC0EC76}"/>
          </ac:spMkLst>
        </pc:spChg>
        <pc:spChg chg="mod">
          <ac:chgData name="陈昊" userId="798a5544-20c2-4ec6-9820-ac926f9a4eca" providerId="ADAL" clId="{AA746E5A-32FB-4EBF-91EB-36426FAD3F8B}" dt="2023-05-04T09:10:49.128" v="4819" actId="1076"/>
          <ac:spMkLst>
            <pc:docMk/>
            <pc:sldMk cId="111222962" sldId="500"/>
            <ac:spMk id="14" creationId="{49BCC55D-17F4-4492-A6E2-582D314BD169}"/>
          </ac:spMkLst>
        </pc:spChg>
        <pc:spChg chg="mod">
          <ac:chgData name="陈昊" userId="798a5544-20c2-4ec6-9820-ac926f9a4eca" providerId="ADAL" clId="{AA746E5A-32FB-4EBF-91EB-36426FAD3F8B}" dt="2023-05-04T09:11:50.727" v="4828" actId="14100"/>
          <ac:spMkLst>
            <pc:docMk/>
            <pc:sldMk cId="111222962" sldId="500"/>
            <ac:spMk id="43" creationId="{14976C3D-0943-4287-B4C1-E75BF5F42D73}"/>
          </ac:spMkLst>
        </pc:spChg>
        <pc:spChg chg="mod">
          <ac:chgData name="陈昊" userId="798a5544-20c2-4ec6-9820-ac926f9a4eca" providerId="ADAL" clId="{AA746E5A-32FB-4EBF-91EB-36426FAD3F8B}" dt="2023-05-04T09:11:45.306" v="4827" actId="1076"/>
          <ac:spMkLst>
            <pc:docMk/>
            <pc:sldMk cId="111222962" sldId="500"/>
            <ac:spMk id="44" creationId="{71E675C0-0C5E-40C5-B1E4-D4B5F361CB08}"/>
          </ac:spMkLst>
        </pc:spChg>
        <pc:picChg chg="add del mod ord">
          <ac:chgData name="陈昊" userId="798a5544-20c2-4ec6-9820-ac926f9a4eca" providerId="ADAL" clId="{AA746E5A-32FB-4EBF-91EB-36426FAD3F8B}" dt="2023-05-04T09:15:15.943" v="4833" actId="478"/>
          <ac:picMkLst>
            <pc:docMk/>
            <pc:sldMk cId="111222962" sldId="500"/>
            <ac:picMk id="5" creationId="{299B7DBE-2270-401D-8537-84BF9C327599}"/>
          </ac:picMkLst>
        </pc:picChg>
        <pc:picChg chg="add mod">
          <ac:chgData name="陈昊" userId="798a5544-20c2-4ec6-9820-ac926f9a4eca" providerId="ADAL" clId="{AA746E5A-32FB-4EBF-91EB-36426FAD3F8B}" dt="2023-04-29T10:22:45.350" v="1151"/>
          <ac:picMkLst>
            <pc:docMk/>
            <pc:sldMk cId="111222962" sldId="500"/>
            <ac:picMk id="10" creationId="{E29294D8-D996-440E-999C-939E1EC16507}"/>
          </ac:picMkLst>
        </pc:picChg>
        <pc:picChg chg="add mod">
          <ac:chgData name="陈昊" userId="798a5544-20c2-4ec6-9820-ac926f9a4eca" providerId="ADAL" clId="{AA746E5A-32FB-4EBF-91EB-36426FAD3F8B}" dt="2023-05-04T09:16:57.492" v="4849" actId="692"/>
          <ac:picMkLst>
            <pc:docMk/>
            <pc:sldMk cId="111222962" sldId="500"/>
            <ac:picMk id="12" creationId="{68202AE3-DFDD-4B92-BD67-DFD0BFE8F0F0}"/>
          </ac:picMkLst>
        </pc:picChg>
        <pc:picChg chg="mod">
          <ac:chgData name="陈昊" userId="798a5544-20c2-4ec6-9820-ac926f9a4eca" providerId="ADAL" clId="{AA746E5A-32FB-4EBF-91EB-36426FAD3F8B}" dt="2023-05-04T09:10:49.128" v="4819" actId="1076"/>
          <ac:picMkLst>
            <pc:docMk/>
            <pc:sldMk cId="111222962" sldId="500"/>
            <ac:picMk id="16" creationId="{1F534C80-BA83-4F79-8D4D-95656D49BD8D}"/>
          </ac:picMkLst>
        </pc:picChg>
        <pc:picChg chg="mod">
          <ac:chgData name="陈昊" userId="798a5544-20c2-4ec6-9820-ac926f9a4eca" providerId="ADAL" clId="{AA746E5A-32FB-4EBF-91EB-36426FAD3F8B}" dt="2023-05-04T09:11:52.816" v="4829" actId="1076"/>
          <ac:picMkLst>
            <pc:docMk/>
            <pc:sldMk cId="111222962" sldId="500"/>
            <ac:picMk id="42" creationId="{EC6B75D2-78ED-4D83-BC21-E7A86B606A5E}"/>
          </ac:picMkLst>
        </pc:picChg>
        <pc:cxnChg chg="mod">
          <ac:chgData name="陈昊" userId="798a5544-20c2-4ec6-9820-ac926f9a4eca" providerId="ADAL" clId="{AA746E5A-32FB-4EBF-91EB-36426FAD3F8B}" dt="2023-05-04T09:10:53.474" v="4820" actId="14100"/>
          <ac:cxnSpMkLst>
            <pc:docMk/>
            <pc:sldMk cId="111222962" sldId="500"/>
            <ac:cxnSpMk id="35" creationId="{0042A9A2-3268-4AC6-ACE4-DD343E3B9079}"/>
          </ac:cxnSpMkLst>
        </pc:cxnChg>
        <pc:cxnChg chg="mod">
          <ac:chgData name="陈昊" userId="798a5544-20c2-4ec6-9820-ac926f9a4eca" providerId="ADAL" clId="{AA746E5A-32FB-4EBF-91EB-36426FAD3F8B}" dt="2023-05-04T09:11:59.647" v="4830" actId="14100"/>
          <ac:cxnSpMkLst>
            <pc:docMk/>
            <pc:sldMk cId="111222962" sldId="500"/>
            <ac:cxnSpMk id="47" creationId="{C0231C5A-DC73-4C45-A26B-2BEE1F2DFF3F}"/>
          </ac:cxnSpMkLst>
        </pc:cxn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63926162" sldId="501"/>
        </pc:sldMkLst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446259753" sldId="502"/>
        </pc:sldMkLst>
      </pc:sldChg>
      <pc:sldChg chg="addSp delSp 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3473641098" sldId="503"/>
        </pc:sldMkLst>
        <pc:spChg chg="add mod">
          <ac:chgData name="陈昊" userId="798a5544-20c2-4ec6-9820-ac926f9a4eca" providerId="ADAL" clId="{AA746E5A-32FB-4EBF-91EB-36426FAD3F8B}" dt="2023-04-29T09:44:49.884" v="943" actId="1076"/>
          <ac:spMkLst>
            <pc:docMk/>
            <pc:sldMk cId="3473641098" sldId="503"/>
            <ac:spMk id="4" creationId="{81C36CFE-05F1-4A34-9472-7663C563C9F6}"/>
          </ac:spMkLst>
        </pc:spChg>
        <pc:spChg chg="add del mod">
          <ac:chgData name="陈昊" userId="798a5544-20c2-4ec6-9820-ac926f9a4eca" providerId="ADAL" clId="{AA746E5A-32FB-4EBF-91EB-36426FAD3F8B}" dt="2023-04-29T09:29:16.221" v="703" actId="478"/>
          <ac:spMkLst>
            <pc:docMk/>
            <pc:sldMk cId="3473641098" sldId="503"/>
            <ac:spMk id="13" creationId="{181D1E7D-F3CF-4EB6-B5D6-ECE995B4C0A9}"/>
          </ac:spMkLst>
        </pc:spChg>
        <pc:spChg chg="add mod">
          <ac:chgData name="陈昊" userId="798a5544-20c2-4ec6-9820-ac926f9a4eca" providerId="ADAL" clId="{AA746E5A-32FB-4EBF-91EB-36426FAD3F8B}" dt="2023-04-29T09:44:59.642" v="944" actId="1076"/>
          <ac:spMkLst>
            <pc:docMk/>
            <pc:sldMk cId="3473641098" sldId="503"/>
            <ac:spMk id="14" creationId="{A650B150-5555-4087-BB4D-43B8B272A186}"/>
          </ac:spMkLst>
        </pc:spChg>
        <pc:spChg chg="add del mod">
          <ac:chgData name="陈昊" userId="798a5544-20c2-4ec6-9820-ac926f9a4eca" providerId="ADAL" clId="{AA746E5A-32FB-4EBF-91EB-36426FAD3F8B}" dt="2023-04-29T09:33:01.284" v="741" actId="478"/>
          <ac:spMkLst>
            <pc:docMk/>
            <pc:sldMk cId="3473641098" sldId="503"/>
            <ac:spMk id="15" creationId="{EFD78F2A-F8C2-4A83-B33C-451CA8CFFF5C}"/>
          </ac:spMkLst>
        </pc:spChg>
        <pc:spChg chg="add mod">
          <ac:chgData name="陈昊" userId="798a5544-20c2-4ec6-9820-ac926f9a4eca" providerId="ADAL" clId="{AA746E5A-32FB-4EBF-91EB-36426FAD3F8B}" dt="2023-04-29T09:44:59.642" v="944" actId="1076"/>
          <ac:spMkLst>
            <pc:docMk/>
            <pc:sldMk cId="3473641098" sldId="503"/>
            <ac:spMk id="16" creationId="{2ED55339-363D-4A6D-A94D-0DEC415186A7}"/>
          </ac:spMkLst>
        </pc:spChg>
        <pc:spChg chg="add del mod">
          <ac:chgData name="陈昊" userId="798a5544-20c2-4ec6-9820-ac926f9a4eca" providerId="ADAL" clId="{AA746E5A-32FB-4EBF-91EB-36426FAD3F8B}" dt="2023-04-29T09:33:42.621" v="758" actId="478"/>
          <ac:spMkLst>
            <pc:docMk/>
            <pc:sldMk cId="3473641098" sldId="503"/>
            <ac:spMk id="17" creationId="{4EF2EBA6-C4A1-49DC-B61D-0CC7C46EC95D}"/>
          </ac:spMkLst>
        </pc:spChg>
        <pc:spChg chg="add del mod">
          <ac:chgData name="陈昊" userId="798a5544-20c2-4ec6-9820-ac926f9a4eca" providerId="ADAL" clId="{AA746E5A-32FB-4EBF-91EB-36426FAD3F8B}" dt="2023-04-29T09:33:40.275" v="757" actId="478"/>
          <ac:spMkLst>
            <pc:docMk/>
            <pc:sldMk cId="3473641098" sldId="503"/>
            <ac:spMk id="18" creationId="{B99AAB9D-8792-4007-A7E7-261033C49384}"/>
          </ac:spMkLst>
        </pc:spChg>
        <pc:spChg chg="add mod">
          <ac:chgData name="陈昊" userId="798a5544-20c2-4ec6-9820-ac926f9a4eca" providerId="ADAL" clId="{AA746E5A-32FB-4EBF-91EB-36426FAD3F8B}" dt="2023-04-29T09:44:59.642" v="944" actId="1076"/>
          <ac:spMkLst>
            <pc:docMk/>
            <pc:sldMk cId="3473641098" sldId="503"/>
            <ac:spMk id="19" creationId="{02BBA092-4773-4A6D-AA35-5CD7868DB589}"/>
          </ac:spMkLst>
        </pc:spChg>
        <pc:spChg chg="add mod">
          <ac:chgData name="陈昊" userId="798a5544-20c2-4ec6-9820-ac926f9a4eca" providerId="ADAL" clId="{AA746E5A-32FB-4EBF-91EB-36426FAD3F8B}" dt="2023-04-29T09:44:59.642" v="944" actId="1076"/>
          <ac:spMkLst>
            <pc:docMk/>
            <pc:sldMk cId="3473641098" sldId="503"/>
            <ac:spMk id="20" creationId="{72F4C8E1-2B11-4FCE-86F7-174D60AC777D}"/>
          </ac:spMkLst>
        </pc:spChg>
        <pc:picChg chg="add mod">
          <ac:chgData name="陈昊" userId="798a5544-20c2-4ec6-9820-ac926f9a4eca" providerId="ADAL" clId="{AA746E5A-32FB-4EBF-91EB-36426FAD3F8B}" dt="2023-05-04T09:19:58.433" v="4895" actId="1076"/>
          <ac:picMkLst>
            <pc:docMk/>
            <pc:sldMk cId="3473641098" sldId="503"/>
            <ac:picMk id="3" creationId="{041F67A8-A699-4D65-9018-9116CDCA154C}"/>
          </ac:picMkLst>
        </pc:picChg>
      </pc:sldChg>
      <pc:sldChg chg="addSp delSp 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4234864143" sldId="504"/>
        </pc:sldMkLst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" creationId="{883794FC-8145-481D-BD28-0EA918B8DA55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14" creationId="{90F591DA-7898-48A6-B2B5-4F17089A4076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17" creationId="{DCE9F608-9263-4B80-ABA5-7DC92496CAD7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19" creationId="{4F0E45F4-08A5-4A43-9112-7CA9D9FCA2F6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20" creationId="{130C32D3-341D-4FE4-88FC-491DC987D6C2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21" creationId="{1F876367-A5B4-42DE-88C9-3449E7B8C9E4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22" creationId="{4E9B8455-8CA8-4AB4-AA41-AF3980240757}"/>
          </ac:spMkLst>
        </pc:spChg>
        <pc:spChg chg="mod">
          <ac:chgData name="陈昊" userId="798a5544-20c2-4ec6-9820-ac926f9a4eca" providerId="ADAL" clId="{AA746E5A-32FB-4EBF-91EB-36426FAD3F8B}" dt="2023-04-29T10:06:45.979" v="957"/>
          <ac:spMkLst>
            <pc:docMk/>
            <pc:sldMk cId="4234864143" sldId="504"/>
            <ac:spMk id="23" creationId="{F7826A03-D720-4778-9610-9AB6AD15639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4" creationId="{C07E1C0D-0E65-4FC0-AF00-D6318222B735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5" creationId="{A905E02D-B248-4A86-8889-CC7BF6186B30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6" creationId="{9F09ECA5-3CB0-4382-ABFD-009071C1C333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7" creationId="{145D41C6-21A8-4116-8645-1648AAB6F35D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8" creationId="{CE162257-CD38-4FC2-9C46-A64F34864F8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29" creationId="{02E05018-2840-4E16-9526-CB98E970DCAA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0" creationId="{F98ACB1B-0637-477D-A197-8A62ACF9B231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1" creationId="{770A7557-DE92-4BCD-9D83-6CD0BA4D31DA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2" creationId="{6654B91C-8193-462F-8439-A216A4F0CB95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3" creationId="{C547FB57-FB28-4602-AF40-A228D04E14D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5" creationId="{93470399-99D0-444E-8F05-3B63CC082BCB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6" creationId="{AAFAAB67-22C8-4E59-9A16-59204868344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7" creationId="{76254038-3ABE-4063-BB85-3BE073071F59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39" creationId="{92C4AC0A-518E-4999-A225-EE046BE34A6E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0" creationId="{52BCE53F-91BE-4F2A-BDAE-C3B1DF281590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1" creationId="{153F4656-9311-412C-9A3F-69415E5DBFDC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2" creationId="{201250C2-852B-4538-A297-CB890DA2D033}"/>
          </ac:spMkLst>
        </pc:spChg>
        <pc:spChg chg="del mod topLvl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6" creationId="{804371BD-32E6-4691-8F89-A99E076D6C53}"/>
          </ac:spMkLst>
        </pc:spChg>
        <pc:spChg chg="del mod topLvl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7" creationId="{F5883B89-6CDE-4937-ABCC-3448B4016A91}"/>
          </ac:spMkLst>
        </pc:spChg>
        <pc:spChg chg="del mod topLvl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8" creationId="{DA8DA717-AD6D-42C4-A805-8565F9C23D5B}"/>
          </ac:spMkLst>
        </pc:spChg>
        <pc:spChg chg="del mod topLvl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49" creationId="{4DA4D63D-BC16-464C-A368-D25AEF142874}"/>
          </ac:spMkLst>
        </pc:spChg>
        <pc:spChg chg="del mod topLvl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0" creationId="{9D2680A3-1ABC-4E29-93F7-9CBC0341CA0A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2" creationId="{56320F92-9858-4BA1-B00E-C62050480A2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4" creationId="{324586E0-20D5-4D88-9105-95205D4E16FC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6" creationId="{D0FA8736-332D-40C6-8141-FBFE9A3EF6CC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7" creationId="{131A0FAF-65AE-4B5F-A896-4F5BB7EB8B9C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8" creationId="{DD965B0F-82B7-4AC8-AAFC-04BF0C28681A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59" creationId="{A9789ABA-9287-48BC-9627-E504EBEBEC96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0" creationId="{4C37FE10-8CA5-4F79-8229-3E7AC68552CD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1" creationId="{1ED325A2-2316-405E-AC23-FDCBA8762A62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4" creationId="{86F8E57C-9741-4D18-BEB9-85D79A74B81B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5" creationId="{297D6531-EE76-4AFD-A534-538A1364A488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6" creationId="{F7163C56-27B1-4646-A09E-06BC4B286509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7" creationId="{0E11541B-97DD-4A63-9303-77AA83C277C1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8" creationId="{69B2E182-FD7D-4D7C-BBF5-48DCC3E59B1E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69" creationId="{198A44CD-5035-4B2C-AB09-4860D3D5F642}"/>
          </ac:spMkLst>
        </pc:spChg>
        <pc:spChg chg="add del mod">
          <ac:chgData name="陈昊" userId="798a5544-20c2-4ec6-9820-ac926f9a4eca" providerId="ADAL" clId="{AA746E5A-32FB-4EBF-91EB-36426FAD3F8B}" dt="2023-04-29T10:13:14.495" v="1074" actId="478"/>
          <ac:spMkLst>
            <pc:docMk/>
            <pc:sldMk cId="4234864143" sldId="504"/>
            <ac:spMk id="70" creationId="{67A8CC34-3FCB-44A9-B4DB-6B072171474D}"/>
          </ac:spMkLst>
        </pc:spChg>
        <pc:spChg chg="add del mod">
          <ac:chgData name="陈昊" userId="798a5544-20c2-4ec6-9820-ac926f9a4eca" providerId="ADAL" clId="{AA746E5A-32FB-4EBF-91EB-36426FAD3F8B}" dt="2023-04-29T10:13:12.316" v="1073" actId="478"/>
          <ac:spMkLst>
            <pc:docMk/>
            <pc:sldMk cId="4234864143" sldId="504"/>
            <ac:spMk id="71" creationId="{E46C07C8-797C-482F-A448-DF6B7EA2F813}"/>
          </ac:spMkLst>
        </pc:spChg>
        <pc:spChg chg="add mod">
          <ac:chgData name="陈昊" userId="798a5544-20c2-4ec6-9820-ac926f9a4eca" providerId="ADAL" clId="{AA746E5A-32FB-4EBF-91EB-36426FAD3F8B}" dt="2023-04-30T09:08:12.434" v="4480" actId="14100"/>
          <ac:spMkLst>
            <pc:docMk/>
            <pc:sldMk cId="4234864143" sldId="504"/>
            <ac:spMk id="74" creationId="{462E2299-943B-4D24-BF8E-9C7290F13E6C}"/>
          </ac:spMkLst>
        </pc:spChg>
        <pc:spChg chg="add mod">
          <ac:chgData name="陈昊" userId="798a5544-20c2-4ec6-9820-ac926f9a4eca" providerId="ADAL" clId="{AA746E5A-32FB-4EBF-91EB-36426FAD3F8B}" dt="2023-04-30T08:05:17.161" v="4156" actId="108"/>
          <ac:spMkLst>
            <pc:docMk/>
            <pc:sldMk cId="4234864143" sldId="504"/>
            <ac:spMk id="75" creationId="{D462A3B5-DAC6-47C1-A18B-54FD5D780814}"/>
          </ac:spMkLst>
        </pc:spChg>
        <pc:spChg chg="add del">
          <ac:chgData name="陈昊" userId="798a5544-20c2-4ec6-9820-ac926f9a4eca" providerId="ADAL" clId="{AA746E5A-32FB-4EBF-91EB-36426FAD3F8B}" dt="2023-04-30T06:21:35.561" v="1253" actId="11529"/>
          <ac:spMkLst>
            <pc:docMk/>
            <pc:sldMk cId="4234864143" sldId="504"/>
            <ac:spMk id="78" creationId="{4BA0E689-D474-4186-B00C-428AD3FD1F2F}"/>
          </ac:spMkLst>
        </pc:spChg>
        <pc:spChg chg="add mod">
          <ac:chgData name="陈昊" userId="798a5544-20c2-4ec6-9820-ac926f9a4eca" providerId="ADAL" clId="{AA746E5A-32FB-4EBF-91EB-36426FAD3F8B}" dt="2023-04-30T09:09:34.403" v="4556" actId="1076"/>
          <ac:spMkLst>
            <pc:docMk/>
            <pc:sldMk cId="4234864143" sldId="504"/>
            <ac:spMk id="81" creationId="{00EB1B77-4BD8-442D-8C38-C07EF096DFC0}"/>
          </ac:spMkLst>
        </pc:spChg>
        <pc:spChg chg="add del mod">
          <ac:chgData name="陈昊" userId="798a5544-20c2-4ec6-9820-ac926f9a4eca" providerId="ADAL" clId="{AA746E5A-32FB-4EBF-91EB-36426FAD3F8B}" dt="2023-04-30T09:05:21.510" v="4402" actId="478"/>
          <ac:spMkLst>
            <pc:docMk/>
            <pc:sldMk cId="4234864143" sldId="504"/>
            <ac:spMk id="82" creationId="{D5C144E2-4F05-41B0-A524-2D2645289477}"/>
          </ac:spMkLst>
        </pc:spChg>
        <pc:spChg chg="add del mod">
          <ac:chgData name="陈昊" userId="798a5544-20c2-4ec6-9820-ac926f9a4eca" providerId="ADAL" clId="{AA746E5A-32FB-4EBF-91EB-36426FAD3F8B}" dt="2023-04-30T09:05:22.911" v="4403" actId="478"/>
          <ac:spMkLst>
            <pc:docMk/>
            <pc:sldMk cId="4234864143" sldId="504"/>
            <ac:spMk id="83" creationId="{5FBCE90C-8F73-4DDB-8CD4-2EDF9D48EE80}"/>
          </ac:spMkLst>
        </pc:spChg>
        <pc:spChg chg="add del mod">
          <ac:chgData name="陈昊" userId="798a5544-20c2-4ec6-9820-ac926f9a4eca" providerId="ADAL" clId="{AA746E5A-32FB-4EBF-91EB-36426FAD3F8B}" dt="2023-04-30T09:05:24.399" v="4404" actId="478"/>
          <ac:spMkLst>
            <pc:docMk/>
            <pc:sldMk cId="4234864143" sldId="504"/>
            <ac:spMk id="84" creationId="{7C41FE04-370F-4D47-8976-699DA3A478C8}"/>
          </ac:spMkLst>
        </pc:spChg>
        <pc:spChg chg="add mod">
          <ac:chgData name="陈昊" userId="798a5544-20c2-4ec6-9820-ac926f9a4eca" providerId="ADAL" clId="{AA746E5A-32FB-4EBF-91EB-36426FAD3F8B}" dt="2023-04-30T09:03:55.622" v="4324" actId="20577"/>
          <ac:spMkLst>
            <pc:docMk/>
            <pc:sldMk cId="4234864143" sldId="504"/>
            <ac:spMk id="85" creationId="{2075A2EA-0E98-4258-B133-7DD371CD8D5B}"/>
          </ac:spMkLst>
        </pc:spChg>
        <pc:grpChg chg="add del mod">
          <ac:chgData name="陈昊" userId="798a5544-20c2-4ec6-9820-ac926f9a4eca" providerId="ADAL" clId="{AA746E5A-32FB-4EBF-91EB-36426FAD3F8B}" dt="2023-04-29T10:13:12.316" v="1073" actId="478"/>
          <ac:grpSpMkLst>
            <pc:docMk/>
            <pc:sldMk cId="4234864143" sldId="504"/>
            <ac:grpSpMk id="13" creationId="{6F9B6255-BE0D-4378-8980-60F9B0E3A31A}"/>
          </ac:grpSpMkLst>
        </pc:grpChg>
        <pc:grpChg chg="add del mod">
          <ac:chgData name="陈昊" userId="798a5544-20c2-4ec6-9820-ac926f9a4eca" providerId="ADAL" clId="{AA746E5A-32FB-4EBF-91EB-36426FAD3F8B}" dt="2023-04-29T10:08:57.829" v="969" actId="165"/>
          <ac:grpSpMkLst>
            <pc:docMk/>
            <pc:sldMk cId="4234864143" sldId="504"/>
            <ac:grpSpMk id="45" creationId="{15AD43AA-1096-426B-A862-5A4431AFD262}"/>
          </ac:grpSpMkLst>
        </pc:grpChg>
        <pc:picChg chg="add del mod">
          <ac:chgData name="陈昊" userId="798a5544-20c2-4ec6-9820-ac926f9a4eca" providerId="ADAL" clId="{AA746E5A-32FB-4EBF-91EB-36426FAD3F8B}" dt="2023-04-30T09:07:36.022" v="4473" actId="478"/>
          <ac:picMkLst>
            <pc:docMk/>
            <pc:sldMk cId="4234864143" sldId="504"/>
            <ac:picMk id="4" creationId="{6A4E0A94-24FF-4CFE-85E1-306258841804}"/>
          </ac:picMkLst>
        </pc:picChg>
        <pc:picChg chg="add mod">
          <ac:chgData name="陈昊" userId="798a5544-20c2-4ec6-9820-ac926f9a4eca" providerId="ADAL" clId="{AA746E5A-32FB-4EBF-91EB-36426FAD3F8B}" dt="2023-04-30T06:20:13.893" v="1240" actId="1076"/>
          <ac:picMkLst>
            <pc:docMk/>
            <pc:sldMk cId="4234864143" sldId="504"/>
            <ac:picMk id="73" creationId="{45428917-3443-49A1-8FA3-270A9ED2E10F}"/>
          </ac:picMkLst>
        </pc:picChg>
        <pc:picChg chg="add mod ord">
          <ac:chgData name="陈昊" userId="798a5544-20c2-4ec6-9820-ac926f9a4eca" providerId="ADAL" clId="{AA746E5A-32FB-4EBF-91EB-36426FAD3F8B}" dt="2023-04-30T09:07:58.299" v="4478" actId="1076"/>
          <ac:picMkLst>
            <pc:docMk/>
            <pc:sldMk cId="4234864143" sldId="504"/>
            <ac:picMk id="87" creationId="{03EBC122-0A8A-4035-A027-BCD482CAEB69}"/>
          </ac:picMkLst>
        </pc:picChg>
        <pc:cxnChg chg="mod">
          <ac:chgData name="陈昊" userId="798a5544-20c2-4ec6-9820-ac926f9a4eca" providerId="ADAL" clId="{AA746E5A-32FB-4EBF-91EB-36426FAD3F8B}" dt="2023-04-29T10:06:45.979" v="957"/>
          <ac:cxnSpMkLst>
            <pc:docMk/>
            <pc:sldMk cId="4234864143" sldId="504"/>
            <ac:cxnSpMk id="15" creationId="{28922B24-2D12-410D-9E5D-A7649FD12F49}"/>
          </ac:cxnSpMkLst>
        </pc:cxnChg>
        <pc:cxnChg chg="mod">
          <ac:chgData name="陈昊" userId="798a5544-20c2-4ec6-9820-ac926f9a4eca" providerId="ADAL" clId="{AA746E5A-32FB-4EBF-91EB-36426FAD3F8B}" dt="2023-04-29T10:06:45.979" v="957"/>
          <ac:cxnSpMkLst>
            <pc:docMk/>
            <pc:sldMk cId="4234864143" sldId="504"/>
            <ac:cxnSpMk id="16" creationId="{02DAC61D-9379-4ED7-B7CF-B1744652FCFD}"/>
          </ac:cxnSpMkLst>
        </pc:cxnChg>
        <pc:cxnChg chg="mod">
          <ac:chgData name="陈昊" userId="798a5544-20c2-4ec6-9820-ac926f9a4eca" providerId="ADAL" clId="{AA746E5A-32FB-4EBF-91EB-36426FAD3F8B}" dt="2023-04-29T10:06:45.979" v="957"/>
          <ac:cxnSpMkLst>
            <pc:docMk/>
            <pc:sldMk cId="4234864143" sldId="504"/>
            <ac:cxnSpMk id="18" creationId="{1AD87DFB-586A-4ABE-84FC-44B4E3ECB65C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34" creationId="{EE55F1FF-DD4C-4ABB-A603-18EC46E3A330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38" creationId="{4C1FD6A0-55C5-43FE-AA7C-9E0D8ACB3DE8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43" creationId="{A7023812-3E7C-48CD-AA00-4FDC3137D7C8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44" creationId="{28C53462-AE83-4AD6-8235-03CA8395C1AA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51" creationId="{941374A1-BC42-4592-8876-722819EF19BB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53" creationId="{C8263D5E-8FC9-4A2F-B215-E15E7248DE0C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55" creationId="{3AB5B53B-2D78-4393-A184-B4185135804E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62" creationId="{9F1752AA-9CC6-4C2C-B9DE-1741EF238015}"/>
          </ac:cxnSpMkLst>
        </pc:cxnChg>
        <pc:cxnChg chg="add del mod">
          <ac:chgData name="陈昊" userId="798a5544-20c2-4ec6-9820-ac926f9a4eca" providerId="ADAL" clId="{AA746E5A-32FB-4EBF-91EB-36426FAD3F8B}" dt="2023-04-29T10:13:12.316" v="1073" actId="478"/>
          <ac:cxnSpMkLst>
            <pc:docMk/>
            <pc:sldMk cId="4234864143" sldId="504"/>
            <ac:cxnSpMk id="63" creationId="{F34EA72E-0850-4B11-BF8D-D9B1094BD862}"/>
          </ac:cxnSpMkLst>
        </pc:cxnChg>
        <pc:cxnChg chg="add del mod">
          <ac:chgData name="陈昊" userId="798a5544-20c2-4ec6-9820-ac926f9a4eca" providerId="ADAL" clId="{AA746E5A-32FB-4EBF-91EB-36426FAD3F8B}" dt="2023-04-30T06:21:06.842" v="1251" actId="11529"/>
          <ac:cxnSpMkLst>
            <pc:docMk/>
            <pc:sldMk cId="4234864143" sldId="504"/>
            <ac:cxnSpMk id="77" creationId="{E9ABFAE8-D2AF-444A-B05E-5641D984033E}"/>
          </ac:cxnSpMkLst>
        </pc:cxnChg>
        <pc:cxnChg chg="add mod">
          <ac:chgData name="陈昊" userId="798a5544-20c2-4ec6-9820-ac926f9a4eca" providerId="ADAL" clId="{AA746E5A-32FB-4EBF-91EB-36426FAD3F8B}" dt="2023-04-30T08:05:32.814" v="4158" actId="1582"/>
          <ac:cxnSpMkLst>
            <pc:docMk/>
            <pc:sldMk cId="4234864143" sldId="504"/>
            <ac:cxnSpMk id="80" creationId="{AC6CF68F-3580-4E96-B3B6-1BD0979564D3}"/>
          </ac:cxnSpMkLst>
        </pc:cxnChg>
      </pc:sldChg>
      <pc:sldChg chg="addSp delSp 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3435598" sldId="505"/>
        </pc:sldMkLst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14" creationId="{0AEA3028-40D4-41BC-AE57-9CE777B0D5FE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15" creationId="{53D0595B-40A1-4830-853F-F6F7606F783C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16" creationId="{B8BC91D6-B005-4365-B09F-0C4F3EAB0DEC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17" creationId="{D2367A06-4E3D-45C7-A2F1-3FC60A3D66E3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18" creationId="{3A32C167-F0B6-49D5-A47F-EA5EDD8FD8AE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23" creationId="{7FF9D111-F8C7-4C26-9443-FFC40D7DE897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24" creationId="{6649034B-E290-4EE0-9F65-5263DA260372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28" creationId="{DEE67819-FCB8-42AA-BBF2-29F58C4208AB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29" creationId="{AE05602A-756F-47FC-93C7-BEB5898D47AE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0" creationId="{5F563628-D2CB-44DA-9227-74D0431D83E8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1" creationId="{C53532E6-C3E9-4A23-AF9F-71F6B4B1B388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3" creationId="{D24B70C8-E076-484D-B0F3-667FB4F0DE4F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4" creationId="{F7902EE2-D574-48EF-8BDC-F7D173DF66AB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5" creationId="{662D1EA4-4AD6-4BBB-81D4-61F5EBF55E0B}"/>
          </ac:spMkLst>
        </pc:spChg>
        <pc:spChg chg="add del mod">
          <ac:chgData name="陈昊" userId="798a5544-20c2-4ec6-9820-ac926f9a4eca" providerId="ADAL" clId="{AA746E5A-32FB-4EBF-91EB-36426FAD3F8B}" dt="2023-04-30T06:22:51.742" v="1256" actId="478"/>
          <ac:spMkLst>
            <pc:docMk/>
            <pc:sldMk cId="23435598" sldId="505"/>
            <ac:spMk id="36" creationId="{7DAF50F1-96EB-453C-AE57-C675DD94580E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1" creationId="{60FA50E1-AEA1-425B-BDEA-AE230FB1DBB9}"/>
          </ac:spMkLst>
        </pc:spChg>
        <pc:spChg chg="add mod">
          <ac:chgData name="陈昊" userId="798a5544-20c2-4ec6-9820-ac926f9a4eca" providerId="ADAL" clId="{AA746E5A-32FB-4EBF-91EB-36426FAD3F8B}" dt="2023-04-30T07:04:17.171" v="2526" actId="1076"/>
          <ac:spMkLst>
            <pc:docMk/>
            <pc:sldMk cId="23435598" sldId="505"/>
            <ac:spMk id="52" creationId="{D0AC6782-36AB-4DD5-9C8E-74EFAF01B998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3" creationId="{5A2C73A9-CF36-42CC-85EC-64491015CB20}"/>
          </ac:spMkLst>
        </pc:spChg>
        <pc:spChg chg="add mod">
          <ac:chgData name="陈昊" userId="798a5544-20c2-4ec6-9820-ac926f9a4eca" providerId="ADAL" clId="{AA746E5A-32FB-4EBF-91EB-36426FAD3F8B}" dt="2023-04-30T07:07:27.261" v="2814" actId="20577"/>
          <ac:spMkLst>
            <pc:docMk/>
            <pc:sldMk cId="23435598" sldId="505"/>
            <ac:spMk id="54" creationId="{CA193FD3-9640-4B88-9873-89AFE984CD79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5" creationId="{4E9F931A-2D3A-487B-8CF4-433D15A489FA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6" creationId="{D240A7AF-9348-48CB-8151-2B603091A513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7" creationId="{6F97AA5F-8ADC-4CAC-A161-9D8D35056DC3}"/>
          </ac:spMkLst>
        </pc:spChg>
        <pc:spChg chg="add mod">
          <ac:chgData name="陈昊" userId="798a5544-20c2-4ec6-9820-ac926f9a4eca" providerId="ADAL" clId="{AA746E5A-32FB-4EBF-91EB-36426FAD3F8B}" dt="2023-04-30T07:03:23.962" v="2432"/>
          <ac:spMkLst>
            <pc:docMk/>
            <pc:sldMk cId="23435598" sldId="505"/>
            <ac:spMk id="58" creationId="{D024B610-AC0D-47B7-8751-50117C95D526}"/>
          </ac:spMkLst>
        </pc:spChg>
        <pc:spChg chg="add mod">
          <ac:chgData name="陈昊" userId="798a5544-20c2-4ec6-9820-ac926f9a4eca" providerId="ADAL" clId="{AA746E5A-32FB-4EBF-91EB-36426FAD3F8B}" dt="2023-04-30T07:04:19.932" v="2527" actId="1076"/>
          <ac:spMkLst>
            <pc:docMk/>
            <pc:sldMk cId="23435598" sldId="505"/>
            <ac:spMk id="59" creationId="{BC441344-26E1-473E-B3D4-25DBE83D118E}"/>
          </ac:spMkLst>
        </pc:spChg>
        <pc:spChg chg="add mod">
          <ac:chgData name="陈昊" userId="798a5544-20c2-4ec6-9820-ac926f9a4eca" providerId="ADAL" clId="{AA746E5A-32FB-4EBF-91EB-36426FAD3F8B}" dt="2023-04-30T07:04:35.588" v="2554" actId="20577"/>
          <ac:spMkLst>
            <pc:docMk/>
            <pc:sldMk cId="23435598" sldId="505"/>
            <ac:spMk id="60" creationId="{33426A0E-02B0-4C6D-9D42-A897C4CA80D4}"/>
          </ac:spMkLst>
        </pc:spChg>
        <pc:spChg chg="add mod">
          <ac:chgData name="陈昊" userId="798a5544-20c2-4ec6-9820-ac926f9a4eca" providerId="ADAL" clId="{AA746E5A-32FB-4EBF-91EB-36426FAD3F8B}" dt="2023-04-30T07:09:52.149" v="3079" actId="20577"/>
          <ac:spMkLst>
            <pc:docMk/>
            <pc:sldMk cId="23435598" sldId="505"/>
            <ac:spMk id="61" creationId="{E3F987BF-DF79-4539-81C1-7AD04B340887}"/>
          </ac:spMkLst>
        </pc:spChg>
        <pc:spChg chg="add mod">
          <ac:chgData name="陈昊" userId="798a5544-20c2-4ec6-9820-ac926f9a4eca" providerId="ADAL" clId="{AA746E5A-32FB-4EBF-91EB-36426FAD3F8B}" dt="2023-04-30T07:11:55.929" v="3296" actId="20577"/>
          <ac:spMkLst>
            <pc:docMk/>
            <pc:sldMk cId="23435598" sldId="505"/>
            <ac:spMk id="62" creationId="{DA813117-F952-4236-A9D5-6D66B5DA185A}"/>
          </ac:spMkLst>
        </pc:spChg>
        <pc:cxnChg chg="add del mod">
          <ac:chgData name="陈昊" userId="798a5544-20c2-4ec6-9820-ac926f9a4eca" providerId="ADAL" clId="{AA746E5A-32FB-4EBF-91EB-36426FAD3F8B}" dt="2023-04-30T06:22:53.109" v="1257" actId="478"/>
          <ac:cxnSpMkLst>
            <pc:docMk/>
            <pc:sldMk cId="23435598" sldId="505"/>
            <ac:cxnSpMk id="13" creationId="{ED26A400-6EE3-4DA8-93A5-B3907A164E01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19" creationId="{21246808-B7D0-43F3-B9CD-98DD49579971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0" creationId="{E5AD2F9C-402E-4409-A8B6-B9583C407736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1" creationId="{F9382CC4-E7E3-4403-9FC6-C2B82CFBAE6F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2" creationId="{7143976A-6F3C-4600-83AB-64778B34611F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5" creationId="{9309854F-0B24-483D-9A12-D0BAD5F50ECA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6" creationId="{77CA50EE-5DAD-451B-83AA-340A62912182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27" creationId="{31019DC0-13E4-43D9-A5D7-97A75E2B45FF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32" creationId="{4AE31D18-27C9-4825-88BF-EE21387BD409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37" creationId="{C249FCBC-1FB5-428E-B9A3-53FEFB46EDEC}"/>
          </ac:cxnSpMkLst>
        </pc:cxnChg>
        <pc:cxnChg chg="add del mod">
          <ac:chgData name="陈昊" userId="798a5544-20c2-4ec6-9820-ac926f9a4eca" providerId="ADAL" clId="{AA746E5A-32FB-4EBF-91EB-36426FAD3F8B}" dt="2023-04-30T06:22:51.742" v="1256" actId="478"/>
          <ac:cxnSpMkLst>
            <pc:docMk/>
            <pc:sldMk cId="23435598" sldId="505"/>
            <ac:cxnSpMk id="38" creationId="{532ABD46-BA13-42FB-A859-9F9A9F04CB54}"/>
          </ac:cxnSpMkLst>
        </pc:cxn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1048689683" sldId="506"/>
        </pc:sldMkLst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508156839" sldId="507"/>
        </pc:sldMkLst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4132532651" sldId="508"/>
        </pc:sldMkLst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135594193" sldId="509"/>
        </pc:sldMkLst>
      </pc:sldChg>
      <pc:sldChg chg="addSp delSp modSp mod modTransition setBg modNotesTx">
        <pc:chgData name="陈昊" userId="798a5544-20c2-4ec6-9820-ac926f9a4eca" providerId="ADAL" clId="{AA746E5A-32FB-4EBF-91EB-36426FAD3F8B}" dt="2023-05-08T02:21:11.968" v="4931"/>
        <pc:sldMkLst>
          <pc:docMk/>
          <pc:sldMk cId="1568701505" sldId="510"/>
        </pc:sldMkLst>
        <pc:spChg chg="add del mod">
          <ac:chgData name="陈昊" userId="798a5544-20c2-4ec6-9820-ac926f9a4eca" providerId="ADAL" clId="{AA746E5A-32FB-4EBF-91EB-36426FAD3F8B}" dt="2023-04-30T06:33:16.941" v="1354"/>
          <ac:spMkLst>
            <pc:docMk/>
            <pc:sldMk cId="1568701505" sldId="510"/>
            <ac:spMk id="2" creationId="{554E18AE-790E-4C11-9508-CDC250EB2DE4}"/>
          </ac:spMkLst>
        </pc:spChg>
        <pc:spChg chg="add del mod">
          <ac:chgData name="陈昊" userId="798a5544-20c2-4ec6-9820-ac926f9a4eca" providerId="ADAL" clId="{AA746E5A-32FB-4EBF-91EB-36426FAD3F8B}" dt="2023-04-30T06:33:16.941" v="1354"/>
          <ac:spMkLst>
            <pc:docMk/>
            <pc:sldMk cId="1568701505" sldId="510"/>
            <ac:spMk id="3" creationId="{B1DD6D1E-3CC9-4586-9FF9-1F879624436E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5" creationId="{1876F0A3-D2C8-55AA-CC4A-7DE1EDE6A4AD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6" creationId="{BDB2A338-F96B-1AD7-2A05-FFDFFFA1426C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7" creationId="{573569E6-B70B-338D-8613-0EA0ECC45B95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8" creationId="{B97D6E5B-166C-7CA1-F297-7551380B80B6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9" creationId="{95252EB0-66A4-2897-2E12-9D0D8F27018E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0" creationId="{0F68B770-D733-0A7B-4402-EFA34A583BEF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1" creationId="{11EBA85E-8E70-EE43-6B29-F48F7359207F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2" creationId="{5A69A47B-5045-B767-BC8B-870235EF2056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3" creationId="{D79C6758-1D18-5E3F-C0C8-D91A26A84972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4" creationId="{DC357677-5989-AEA3-7D2A-6D16901F8070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5" creationId="{AF45D7D6-113A-D3C6-A775-440276A97DB9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6" creationId="{63A19E25-7C6D-C735-770A-C2207A350898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7" creationId="{78C070CB-4323-22F8-A972-355256006CFF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8" creationId="{D5E10228-B91E-08EA-604A-00A7CF91BF20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19" creationId="{9D1AB1D2-66CA-90BB-B453-04482B5DE089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0" creationId="{1B498C77-FC6E-06D6-04B8-9386220F59E1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1" creationId="{0D288861-03A0-B85C-08AA-A58F8690BE03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2" creationId="{EA9CB0F0-C624-59E0-2874-DAC790E33CF4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4" creationId="{BB60E4D3-14E3-3978-E900-05B1DD163082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6" creationId="{BC074FCD-39BA-5172-F1E2-A620FF2008D4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7" creationId="{9300EF7B-4740-AB3E-FDBE-534C3BC8F109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29" creationId="{BBD4E6B9-1A64-9AB0-5CC7-D044DA161CBE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31" creationId="{04293452-94A6-A2EC-BCC0-9E8263907323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32" creationId="{1D0688F5-FD46-C802-6A44-EE1D011EB72F}"/>
          </ac:spMkLst>
        </pc:spChg>
        <pc:spChg chg="del">
          <ac:chgData name="陈昊" userId="798a5544-20c2-4ec6-9820-ac926f9a4eca" providerId="ADAL" clId="{AA746E5A-32FB-4EBF-91EB-36426FAD3F8B}" dt="2023-04-30T06:23:05.328" v="1258" actId="478"/>
          <ac:spMkLst>
            <pc:docMk/>
            <pc:sldMk cId="1568701505" sldId="510"/>
            <ac:spMk id="33" creationId="{A1B97087-0E01-DFB4-79AC-FE8B5E7B0613}"/>
          </ac:spMkLst>
        </pc:spChg>
        <pc:spChg chg="add mod">
          <ac:chgData name="陈昊" userId="798a5544-20c2-4ec6-9820-ac926f9a4eca" providerId="ADAL" clId="{AA746E5A-32FB-4EBF-91EB-36426FAD3F8B}" dt="2023-04-30T07:13:53.272" v="3330" actId="20577"/>
          <ac:spMkLst>
            <pc:docMk/>
            <pc:sldMk cId="1568701505" sldId="510"/>
            <ac:spMk id="39" creationId="{885B9254-335E-4A48-A097-04F805C3597D}"/>
          </ac:spMkLst>
        </pc:spChg>
        <pc:spChg chg="mod">
          <ac:chgData name="陈昊" userId="798a5544-20c2-4ec6-9820-ac926f9a4eca" providerId="ADAL" clId="{AA746E5A-32FB-4EBF-91EB-36426FAD3F8B}" dt="2023-04-30T06:36:32.063" v="1522" actId="14100"/>
          <ac:spMkLst>
            <pc:docMk/>
            <pc:sldMk cId="1568701505" sldId="510"/>
            <ac:spMk id="40" creationId="{8CC37C3E-F37B-4450-B752-A869653F0004}"/>
          </ac:spMkLst>
        </pc:spChg>
        <pc:spChg chg="add del">
          <ac:chgData name="陈昊" userId="798a5544-20c2-4ec6-9820-ac926f9a4eca" providerId="ADAL" clId="{AA746E5A-32FB-4EBF-91EB-36426FAD3F8B}" dt="2023-04-30T06:33:33.783" v="1356" actId="11529"/>
          <ac:spMkLst>
            <pc:docMk/>
            <pc:sldMk cId="1568701505" sldId="510"/>
            <ac:spMk id="41" creationId="{3B130111-70B4-47B8-8917-00510EB050A6}"/>
          </ac:spMkLst>
        </pc:spChg>
        <pc:spChg chg="add mod">
          <ac:chgData name="陈昊" userId="798a5544-20c2-4ec6-9820-ac926f9a4eca" providerId="ADAL" clId="{AA746E5A-32FB-4EBF-91EB-36426FAD3F8B}" dt="2023-04-30T06:42:06.231" v="1848" actId="14100"/>
          <ac:spMkLst>
            <pc:docMk/>
            <pc:sldMk cId="1568701505" sldId="510"/>
            <ac:spMk id="42" creationId="{5FA6AB95-6627-4F1A-96AA-0C4606B29E31}"/>
          </ac:spMkLst>
        </pc:spChg>
        <pc:spChg chg="add mod">
          <ac:chgData name="陈昊" userId="798a5544-20c2-4ec6-9820-ac926f9a4eca" providerId="ADAL" clId="{AA746E5A-32FB-4EBF-91EB-36426FAD3F8B}" dt="2023-04-30T06:44:43.326" v="2026" actId="20577"/>
          <ac:spMkLst>
            <pc:docMk/>
            <pc:sldMk cId="1568701505" sldId="510"/>
            <ac:spMk id="43" creationId="{F12F7F7A-81C6-4932-8131-F10A2D2F2212}"/>
          </ac:spMkLst>
        </pc:spChg>
        <pc:spChg chg="add mod">
          <ac:chgData name="陈昊" userId="798a5544-20c2-4ec6-9820-ac926f9a4eca" providerId="ADAL" clId="{AA746E5A-32FB-4EBF-91EB-36426FAD3F8B}" dt="2023-04-30T06:37:49.509" v="1538" actId="1076"/>
          <ac:spMkLst>
            <pc:docMk/>
            <pc:sldMk cId="1568701505" sldId="510"/>
            <ac:spMk id="44" creationId="{8A8CAA0B-9CCA-4649-BCA4-18E7B9487F66}"/>
          </ac:spMkLst>
        </pc:spChg>
        <pc:spChg chg="add mod">
          <ac:chgData name="陈昊" userId="798a5544-20c2-4ec6-9820-ac926f9a4eca" providerId="ADAL" clId="{AA746E5A-32FB-4EBF-91EB-36426FAD3F8B}" dt="2023-04-30T06:36:44.200" v="1526" actId="1076"/>
          <ac:spMkLst>
            <pc:docMk/>
            <pc:sldMk cId="1568701505" sldId="510"/>
            <ac:spMk id="45" creationId="{B2489570-CF1E-4358-8C7B-A2FC70208E89}"/>
          </ac:spMkLst>
        </pc:spChg>
        <pc:spChg chg="add mod">
          <ac:chgData name="陈昊" userId="798a5544-20c2-4ec6-9820-ac926f9a4eca" providerId="ADAL" clId="{AA746E5A-32FB-4EBF-91EB-36426FAD3F8B}" dt="2023-04-30T06:42:11.421" v="1849" actId="14100"/>
          <ac:spMkLst>
            <pc:docMk/>
            <pc:sldMk cId="1568701505" sldId="510"/>
            <ac:spMk id="46" creationId="{029177CA-1A5F-496A-B418-5A8943305735}"/>
          </ac:spMkLst>
        </pc:spChg>
        <pc:spChg chg="add mod">
          <ac:chgData name="陈昊" userId="798a5544-20c2-4ec6-9820-ac926f9a4eca" providerId="ADAL" clId="{AA746E5A-32FB-4EBF-91EB-36426FAD3F8B}" dt="2023-04-30T06:42:15.298" v="1850" actId="14100"/>
          <ac:spMkLst>
            <pc:docMk/>
            <pc:sldMk cId="1568701505" sldId="510"/>
            <ac:spMk id="47" creationId="{92F0FC46-34D4-4D7B-B4A1-DC508DDD5EFD}"/>
          </ac:spMkLst>
        </pc:spChg>
        <pc:spChg chg="add mod">
          <ac:chgData name="陈昊" userId="798a5544-20c2-4ec6-9820-ac926f9a4eca" providerId="ADAL" clId="{AA746E5A-32FB-4EBF-91EB-36426FAD3F8B}" dt="2023-04-30T07:13:44.458" v="3329" actId="1076"/>
          <ac:spMkLst>
            <pc:docMk/>
            <pc:sldMk cId="1568701505" sldId="510"/>
            <ac:spMk id="48" creationId="{E88D003E-555F-4731-BECB-443ED50148F2}"/>
          </ac:spMkLst>
        </pc:spChg>
        <pc:spChg chg="add mod">
          <ac:chgData name="陈昊" userId="798a5544-20c2-4ec6-9820-ac926f9a4eca" providerId="ADAL" clId="{AA746E5A-32FB-4EBF-91EB-36426FAD3F8B}" dt="2023-04-30T06:42:53.654" v="1926" actId="14100"/>
          <ac:spMkLst>
            <pc:docMk/>
            <pc:sldMk cId="1568701505" sldId="510"/>
            <ac:spMk id="49" creationId="{B405F667-6678-407E-83F9-EABC4E8F60D1}"/>
          </ac:spMkLst>
        </pc:spChg>
        <pc:spChg chg="add mod">
          <ac:chgData name="陈昊" userId="798a5544-20c2-4ec6-9820-ac926f9a4eca" providerId="ADAL" clId="{AA746E5A-32FB-4EBF-91EB-36426FAD3F8B}" dt="2023-04-30T06:41:49.020" v="1845" actId="20577"/>
          <ac:spMkLst>
            <pc:docMk/>
            <pc:sldMk cId="1568701505" sldId="510"/>
            <ac:spMk id="50" creationId="{99BA26E0-3FDE-46EB-815F-707F2B593897}"/>
          </ac:spMkLst>
        </pc:spChg>
        <pc:spChg chg="add mod">
          <ac:chgData name="陈昊" userId="798a5544-20c2-4ec6-9820-ac926f9a4eca" providerId="ADAL" clId="{AA746E5A-32FB-4EBF-91EB-36426FAD3F8B}" dt="2023-04-30T07:00:17.186" v="2430" actId="20577"/>
          <ac:spMkLst>
            <pc:docMk/>
            <pc:sldMk cId="1568701505" sldId="510"/>
            <ac:spMk id="51" creationId="{1E18FE05-9653-4E0D-ABE4-89397EBC5A00}"/>
          </ac:spMkLst>
        </pc:spChg>
        <pc:spChg chg="add mod">
          <ac:chgData name="陈昊" userId="798a5544-20c2-4ec6-9820-ac926f9a4eca" providerId="ADAL" clId="{AA746E5A-32FB-4EBF-91EB-36426FAD3F8B}" dt="2023-04-30T07:12:59.830" v="3299" actId="20577"/>
          <ac:spMkLst>
            <pc:docMk/>
            <pc:sldMk cId="1568701505" sldId="510"/>
            <ac:spMk id="52" creationId="{59D69C94-3887-47E8-87CB-4184B3C44A60}"/>
          </ac:spMkLst>
        </pc:spChg>
        <pc:spChg chg="add mod">
          <ac:chgData name="陈昊" userId="798a5544-20c2-4ec6-9820-ac926f9a4eca" providerId="ADAL" clId="{AA746E5A-32FB-4EBF-91EB-36426FAD3F8B}" dt="2023-04-30T07:13:05.660" v="3316" actId="20577"/>
          <ac:spMkLst>
            <pc:docMk/>
            <pc:sldMk cId="1568701505" sldId="510"/>
            <ac:spMk id="53" creationId="{244E184E-62AD-4D91-8B35-06C2CF43ACB2}"/>
          </ac:spMkLst>
        </pc:spChg>
        <pc:cxnChg chg="del">
          <ac:chgData name="陈昊" userId="798a5544-20c2-4ec6-9820-ac926f9a4eca" providerId="ADAL" clId="{AA746E5A-32FB-4EBF-91EB-36426FAD3F8B}" dt="2023-04-30T06:23:05.328" v="1258" actId="478"/>
          <ac:cxnSpMkLst>
            <pc:docMk/>
            <pc:sldMk cId="1568701505" sldId="510"/>
            <ac:cxnSpMk id="23" creationId="{66D86B11-FDC5-65D4-9514-B194D96B81C0}"/>
          </ac:cxnSpMkLst>
        </pc:cxnChg>
        <pc:cxnChg chg="del">
          <ac:chgData name="陈昊" userId="798a5544-20c2-4ec6-9820-ac926f9a4eca" providerId="ADAL" clId="{AA746E5A-32FB-4EBF-91EB-36426FAD3F8B}" dt="2023-04-30T06:23:05.328" v="1258" actId="478"/>
          <ac:cxnSpMkLst>
            <pc:docMk/>
            <pc:sldMk cId="1568701505" sldId="510"/>
            <ac:cxnSpMk id="25" creationId="{40FF6F1E-7630-103F-1E87-F46EEA3C7029}"/>
          </ac:cxnSpMkLst>
        </pc:cxnChg>
        <pc:cxnChg chg="del">
          <ac:chgData name="陈昊" userId="798a5544-20c2-4ec6-9820-ac926f9a4eca" providerId="ADAL" clId="{AA746E5A-32FB-4EBF-91EB-36426FAD3F8B}" dt="2023-04-30T06:23:05.328" v="1258" actId="478"/>
          <ac:cxnSpMkLst>
            <pc:docMk/>
            <pc:sldMk cId="1568701505" sldId="510"/>
            <ac:cxnSpMk id="28" creationId="{2C3DD09A-98C0-8108-AAC2-4F7E3FA70B14}"/>
          </ac:cxnSpMkLst>
        </pc:cxnChg>
        <pc:cxnChg chg="del">
          <ac:chgData name="陈昊" userId="798a5544-20c2-4ec6-9820-ac926f9a4eca" providerId="ADAL" clId="{AA746E5A-32FB-4EBF-91EB-36426FAD3F8B}" dt="2023-04-30T06:23:05.328" v="1258" actId="478"/>
          <ac:cxnSpMkLst>
            <pc:docMk/>
            <pc:sldMk cId="1568701505" sldId="510"/>
            <ac:cxnSpMk id="30" creationId="{9A2D3CDA-4CCB-8036-1FA0-83FDA4EBA465}"/>
          </ac:cxnSpMkLst>
        </pc:cxnChg>
      </pc:sldChg>
      <pc:sldChg chg="modSp mod modTransition modNotesTx">
        <pc:chgData name="陈昊" userId="798a5544-20c2-4ec6-9820-ac926f9a4eca" providerId="ADAL" clId="{AA746E5A-32FB-4EBF-91EB-36426FAD3F8B}" dt="2023-05-11T04:17:19.654" v="4982" actId="20577"/>
        <pc:sldMkLst>
          <pc:docMk/>
          <pc:sldMk cId="1438968097" sldId="511"/>
        </pc:sldMkLst>
        <pc:spChg chg="mod">
          <ac:chgData name="陈昊" userId="798a5544-20c2-4ec6-9820-ac926f9a4eca" providerId="ADAL" clId="{AA746E5A-32FB-4EBF-91EB-36426FAD3F8B}" dt="2023-05-11T04:17:19.654" v="4982" actId="20577"/>
          <ac:spMkLst>
            <pc:docMk/>
            <pc:sldMk cId="1438968097" sldId="511"/>
            <ac:spMk id="40" creationId="{00000000-0000-0000-0000-000000000000}"/>
          </ac:spMkLst>
        </pc:spChg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3265633818" sldId="512"/>
        </pc:sldMkLst>
        <pc:spChg chg="mod">
          <ac:chgData name="陈昊" userId="798a5544-20c2-4ec6-9820-ac926f9a4eca" providerId="ADAL" clId="{AA746E5A-32FB-4EBF-91EB-36426FAD3F8B}" dt="2023-05-04T09:18:56.976" v="4890" actId="20577"/>
          <ac:spMkLst>
            <pc:docMk/>
            <pc:sldMk cId="3265633818" sldId="512"/>
            <ac:spMk id="3" creationId="{D9AD7D5B-D89A-44BA-9EDD-AD03A83433AE}"/>
          </ac:spMkLst>
        </pc:spChg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4165557573" sldId="515"/>
        </pc:sldMkLst>
        <pc:spChg chg="mod">
          <ac:chgData name="陈昊" userId="798a5544-20c2-4ec6-9820-ac926f9a4eca" providerId="ADAL" clId="{AA746E5A-32FB-4EBF-91EB-36426FAD3F8B}" dt="2023-04-29T09:41:06.435" v="911" actId="20577"/>
          <ac:spMkLst>
            <pc:docMk/>
            <pc:sldMk cId="4165557573" sldId="515"/>
            <ac:spMk id="27" creationId="{F020EB83-2AE3-2AEC-4A88-13E6F4DC0649}"/>
          </ac:spMkLst>
        </pc:spChg>
      </pc:sldChg>
      <pc:sldChg chg="modSp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3567755717" sldId="516"/>
        </pc:sldMkLst>
        <pc:spChg chg="mod">
          <ac:chgData name="陈昊" userId="798a5544-20c2-4ec6-9820-ac926f9a4eca" providerId="ADAL" clId="{AA746E5A-32FB-4EBF-91EB-36426FAD3F8B}" dt="2023-04-29T09:41:16.618" v="914" actId="20577"/>
          <ac:spMkLst>
            <pc:docMk/>
            <pc:sldMk cId="3567755717" sldId="516"/>
            <ac:spMk id="27" creationId="{F020EB83-2AE3-2AEC-4A88-13E6F4DC0649}"/>
          </ac:spMkLst>
        </pc:spChg>
      </pc:sldChg>
      <pc:sldChg chg="addSp delSp modSp add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2823399528" sldId="517"/>
        </pc:sldMkLst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3" creationId="{D11FAC68-5ECD-4525-BB0B-D40CE96E1D0F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" creationId="{0B768FE3-5080-4350-97F3-B6B076FC0FDB}"/>
          </ac:spMkLst>
        </pc:spChg>
        <pc:spChg chg="add del mod">
          <ac:chgData name="陈昊" userId="798a5544-20c2-4ec6-9820-ac926f9a4eca" providerId="ADAL" clId="{AA746E5A-32FB-4EBF-91EB-36426FAD3F8B}" dt="2023-04-30T08:49:07.619" v="4279" actId="21"/>
          <ac:spMkLst>
            <pc:docMk/>
            <pc:sldMk cId="2823399528" sldId="517"/>
            <ac:spMk id="7" creationId="{76AC3A83-697A-4003-9519-567B78DB36C7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10" creationId="{CA080DD1-725A-4E98-B97C-FBBE9F880CD4}"/>
          </ac:spMkLst>
        </pc:spChg>
        <pc:spChg chg="add mod">
          <ac:chgData name="陈昊" userId="798a5544-20c2-4ec6-9820-ac926f9a4eca" providerId="ADAL" clId="{AA746E5A-32FB-4EBF-91EB-36426FAD3F8B}" dt="2023-04-30T08:51:06.957" v="4290" actId="2085"/>
          <ac:spMkLst>
            <pc:docMk/>
            <pc:sldMk cId="2823399528" sldId="517"/>
            <ac:spMk id="16" creationId="{45911793-97DC-4C0D-8A86-B75B1EA5C581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37" creationId="{47263604-38E0-4CC1-B7C0-D8368A40F88F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38" creationId="{4C5F49B8-A322-4D7B-89FE-ECD30D644310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41" creationId="{BDE28734-D9D0-4501-BD7B-AF23E4BC0D3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44" creationId="{FCA0F9D1-EE3E-45A8-907D-DA99D50B0249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45" creationId="{05AC5B17-3773-4D93-8D1F-0DC6820318E6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46" creationId="{369BA22B-B326-422E-B2C8-74475548A459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48" creationId="{2D0BF0D9-5094-44CD-AA2D-BB1A8E1455E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0" creationId="{32B0DE09-5C33-4B90-AB4C-D67DFAD5328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1" creationId="{A2445080-581E-4C61-A0A9-80E07800D72E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2" creationId="{02C366DD-43F8-4263-83FC-420A5C5452D0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4" creationId="{188E0EE5-4D1A-4386-9C19-D1FA7710BA8E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5" creationId="{3A8F7499-5C69-48C6-897F-46481FD3C2B4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6" creationId="{DD5444E4-7980-44F0-960E-0C356A53FDC2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7" creationId="{C1EEBEC4-2F7B-4D3E-961C-05A1C3AC6FF9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8" creationId="{98F0196A-E080-417E-825C-34E5D3ACF82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59" creationId="{1B8CC594-F5C2-4612-ABB3-DCDB12B41866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0" creationId="{940132A7-5ACE-484E-8F96-E1083A8503FB}"/>
          </ac:spMkLst>
        </pc:spChg>
        <pc:spChg chg="del">
          <ac:chgData name="陈昊" userId="798a5544-20c2-4ec6-9820-ac926f9a4eca" providerId="ADAL" clId="{AA746E5A-32FB-4EBF-91EB-36426FAD3F8B}" dt="2023-04-29T10:19:49.011" v="1095" actId="478"/>
          <ac:spMkLst>
            <pc:docMk/>
            <pc:sldMk cId="2823399528" sldId="517"/>
            <ac:spMk id="61" creationId="{E76961CF-B306-4AEC-B59A-29693F3AEFC6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2" creationId="{841E29DD-35E0-4A01-B83F-058D43E5D65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3" creationId="{A62A0D1B-04C2-4E9B-835A-E2CB020E8502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4" creationId="{FC10640D-A2A9-4CDC-964A-E257BD4903F6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5" creationId="{CA11908D-7B88-4D94-B9D9-2BBE61882832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6" creationId="{DCC8705B-D7A8-4A29-B39B-1857481458B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7" creationId="{03F86DF4-FA9F-4665-B06A-DAA11E84BD15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8" creationId="{3E53B127-1425-454F-B815-EA9B667CD4F0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69" creationId="{109BB5EC-301F-468A-A9CC-1EAA58C884D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2" creationId="{7798C447-9EAE-42ED-A3A0-3D0BDA52B86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3" creationId="{4D7A5BDE-D3AD-48CA-99A9-DFA956D5EC9A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4" creationId="{23C7B303-C36A-4A07-814C-F7272C90D379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5" creationId="{3EB0C7D3-52B9-43E0-89D2-FA7487111827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6" creationId="{E478241E-4EE1-4597-89E1-86B3934FD8F1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7" creationId="{873AD25E-0DFE-4009-AF66-8CED823E3BE6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8" creationId="{C7132B32-3A0B-41A0-BF86-9BE10D25EE31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79" creationId="{3F6CB4E0-77B5-42FE-8827-3F9DB0456301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0" creationId="{5A4AF8E4-5DE5-428C-A817-E2B451BBF23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5" creationId="{AC1AA24F-750E-4152-A097-7E9EA3D7FDC2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6" creationId="{2557F0FA-D13E-411A-8802-1F775727BACA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7" creationId="{6D44498F-6790-465C-A914-854090B9E0C4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8" creationId="{5CBBB6E8-2B5B-409C-BCBE-4BF4B04D9EDE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89" creationId="{D7595A46-8E8C-4A7B-9476-C2DD4C103F41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90" creationId="{71C1F47F-0ED1-4149-9382-D5366090A459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91" creationId="{B279CBCF-F6AD-4951-B612-D8A2699855C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92" creationId="{5A8CF8AA-90AF-4C25-A8AE-EAA4B4A3496C}"/>
          </ac:spMkLst>
        </pc:spChg>
        <pc:spChg chg="add mod">
          <ac:chgData name="陈昊" userId="798a5544-20c2-4ec6-9820-ac926f9a4eca" providerId="ADAL" clId="{AA746E5A-32FB-4EBF-91EB-36426FAD3F8B}" dt="2023-04-29T10:21:18.469" v="1114" actId="20577"/>
          <ac:spMkLst>
            <pc:docMk/>
            <pc:sldMk cId="2823399528" sldId="517"/>
            <ac:spMk id="93" creationId="{E85D93C4-1635-4714-8507-1F4FF5F52DFE}"/>
          </ac:spMkLst>
        </pc:spChg>
        <pc:spChg chg="add mod">
          <ac:chgData name="陈昊" userId="798a5544-20c2-4ec6-9820-ac926f9a4eca" providerId="ADAL" clId="{AA746E5A-32FB-4EBF-91EB-36426FAD3F8B}" dt="2023-04-30T08:48:25.501" v="4278" actId="20577"/>
          <ac:spMkLst>
            <pc:docMk/>
            <pc:sldMk cId="2823399528" sldId="517"/>
            <ac:spMk id="95" creationId="{D1AF2208-ED27-49AF-AA3E-48700E1615DC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118" creationId="{3BE0F56C-A987-4A41-B54C-52F13CC08849}"/>
          </ac:spMkLst>
        </pc:spChg>
        <pc:spChg chg="del">
          <ac:chgData name="陈昊" userId="798a5544-20c2-4ec6-9820-ac926f9a4eca" providerId="ADAL" clId="{AA746E5A-32FB-4EBF-91EB-36426FAD3F8B}" dt="2023-04-29T10:19:51.330" v="1096" actId="478"/>
          <ac:spMkLst>
            <pc:docMk/>
            <pc:sldMk cId="2823399528" sldId="517"/>
            <ac:spMk id="127" creationId="{7E317924-85D3-4D1F-BCC2-058BBBEC8E5B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128" creationId="{780ADB0A-5A01-460E-AEC5-3F4261DDC574}"/>
          </ac:spMkLst>
        </pc:spChg>
        <pc:spChg chg="del">
          <ac:chgData name="陈昊" userId="798a5544-20c2-4ec6-9820-ac926f9a4eca" providerId="ADAL" clId="{AA746E5A-32FB-4EBF-91EB-36426FAD3F8B}" dt="2023-04-29T10:19:46.661" v="1094" actId="478"/>
          <ac:spMkLst>
            <pc:docMk/>
            <pc:sldMk cId="2823399528" sldId="517"/>
            <ac:spMk id="130" creationId="{DB3425D8-C5BA-42A2-B69E-6143EA6111BD}"/>
          </ac:spMkLst>
        </pc:spChg>
        <pc:spChg chg="mod">
          <ac:chgData name="陈昊" userId="798a5544-20c2-4ec6-9820-ac926f9a4eca" providerId="ADAL" clId="{AA746E5A-32FB-4EBF-91EB-36426FAD3F8B}" dt="2023-04-29T10:20:35.098" v="1109" actId="1076"/>
          <ac:spMkLst>
            <pc:docMk/>
            <pc:sldMk cId="2823399528" sldId="517"/>
            <ac:spMk id="132" creationId="{074D926E-EC66-4C11-9A09-C5D1CC04DDCE}"/>
          </ac:spMkLst>
        </pc:spChg>
        <pc:spChg chg="mod">
          <ac:chgData name="陈昊" userId="798a5544-20c2-4ec6-9820-ac926f9a4eca" providerId="ADAL" clId="{AA746E5A-32FB-4EBF-91EB-36426FAD3F8B}" dt="2023-04-29T10:20:35.098" v="1109" actId="1076"/>
          <ac:spMkLst>
            <pc:docMk/>
            <pc:sldMk cId="2823399528" sldId="517"/>
            <ac:spMk id="133" creationId="{8F1457F5-8D51-4B2E-A724-0E24F033D529}"/>
          </ac:spMkLst>
        </pc:spChg>
        <pc:spChg chg="mod">
          <ac:chgData name="陈昊" userId="798a5544-20c2-4ec6-9820-ac926f9a4eca" providerId="ADAL" clId="{AA746E5A-32FB-4EBF-91EB-36426FAD3F8B}" dt="2023-04-29T10:20:23.765" v="1106" actId="1076"/>
          <ac:spMkLst>
            <pc:docMk/>
            <pc:sldMk cId="2823399528" sldId="517"/>
            <ac:spMk id="134" creationId="{3DFB9A41-6455-4B40-A319-BBA1CECF9C75}"/>
          </ac:spMkLst>
        </pc:spChg>
        <pc:spChg chg="mod">
          <ac:chgData name="陈昊" userId="798a5544-20c2-4ec6-9820-ac926f9a4eca" providerId="ADAL" clId="{AA746E5A-32FB-4EBF-91EB-36426FAD3F8B}" dt="2023-04-29T10:20:23.765" v="1106" actId="1076"/>
          <ac:spMkLst>
            <pc:docMk/>
            <pc:sldMk cId="2823399528" sldId="517"/>
            <ac:spMk id="135" creationId="{670F75D5-CFA6-4110-AE65-9F6F955137A3}"/>
          </ac:spMkLst>
        </pc:spChg>
        <pc:spChg chg="mod">
          <ac:chgData name="陈昊" userId="798a5544-20c2-4ec6-9820-ac926f9a4eca" providerId="ADAL" clId="{AA746E5A-32FB-4EBF-91EB-36426FAD3F8B}" dt="2023-04-29T10:20:47.645" v="1110" actId="1076"/>
          <ac:spMkLst>
            <pc:docMk/>
            <pc:sldMk cId="2823399528" sldId="517"/>
            <ac:spMk id="136" creationId="{A5DB7BE6-FCDF-4119-9519-A897BF53421D}"/>
          </ac:spMkLst>
        </pc:spChg>
        <pc:spChg chg="mod">
          <ac:chgData name="陈昊" userId="798a5544-20c2-4ec6-9820-ac926f9a4eca" providerId="ADAL" clId="{AA746E5A-32FB-4EBF-91EB-36426FAD3F8B}" dt="2023-04-30T08:44:53.317" v="4203" actId="20577"/>
          <ac:spMkLst>
            <pc:docMk/>
            <pc:sldMk cId="2823399528" sldId="517"/>
            <ac:spMk id="137" creationId="{2FB9792C-0E02-4204-B932-2EC5931BC241}"/>
          </ac:spMkLst>
        </pc:spChg>
        <pc:picChg chg="add mod ord">
          <ac:chgData name="陈昊" userId="798a5544-20c2-4ec6-9820-ac926f9a4eca" providerId="ADAL" clId="{AA746E5A-32FB-4EBF-91EB-36426FAD3F8B}" dt="2023-04-29T10:20:26.760" v="1108" actId="1076"/>
          <ac:picMkLst>
            <pc:docMk/>
            <pc:sldMk cId="2823399528" sldId="517"/>
            <ac:picMk id="6" creationId="{65ECB1FB-32D6-4DDE-BFD0-F7A382FD1A49}"/>
          </ac:picMkLst>
        </pc:picChg>
        <pc:cxnChg chg="add mod">
          <ac:chgData name="陈昊" userId="798a5544-20c2-4ec6-9820-ac926f9a4eca" providerId="ADAL" clId="{AA746E5A-32FB-4EBF-91EB-36426FAD3F8B}" dt="2023-05-01T03:52:35.314" v="4769" actId="1582"/>
          <ac:cxnSpMkLst>
            <pc:docMk/>
            <pc:sldMk cId="2823399528" sldId="517"/>
            <ac:cxnSpMk id="9" creationId="{478B9C23-F2C8-4545-8A7C-ECC37AB45F44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12" creationId="{15416AF2-A74D-4362-8038-068B0996D227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14" creationId="{BD9A78DE-C006-48D1-9723-350DAB7664E2}"/>
          </ac:cxnSpMkLst>
        </pc:cxnChg>
        <pc:cxnChg chg="add mod">
          <ac:chgData name="陈昊" userId="798a5544-20c2-4ec6-9820-ac926f9a4eca" providerId="ADAL" clId="{AA746E5A-32FB-4EBF-91EB-36426FAD3F8B}" dt="2023-05-01T03:52:40.765" v="4770" actId="108"/>
          <ac:cxnSpMkLst>
            <pc:docMk/>
            <pc:sldMk cId="2823399528" sldId="517"/>
            <ac:cxnSpMk id="15" creationId="{B8B032EC-29C2-46BA-B613-DE500B00C565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17" creationId="{D0644EAE-7A2D-4AB3-8C66-850CDED1F7C4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20" creationId="{1CFC3ED3-A73D-4B8F-B1B3-E46C5BD29F2A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33" creationId="{8F7137C5-E007-480A-9768-AC44239B1A31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36" creationId="{DC46D23C-41DA-4387-B794-F9B1E0F7D1F3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40" creationId="{581F3421-13DE-44A1-8988-B38B866672F8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47" creationId="{B6D5165D-F4E9-484D-A2C1-517975ABF683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49" creationId="{2CE1553A-0F0C-4008-8D0B-29E2012D1D2C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53" creationId="{09AD5470-0462-490E-A416-957A76A1A7EC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81" creationId="{BA1A73C7-2E4C-4374-913B-46AAE29A6C11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82" creationId="{459D876D-713E-4674-8E2C-22CC2E563890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83" creationId="{86DE93FE-8E57-4394-B287-BEA19A6DBCC3}"/>
          </ac:cxnSpMkLst>
        </pc:cxnChg>
        <pc:cxnChg chg="del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84" creationId="{444A3DFC-8998-4765-963B-36422206859A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94" creationId="{6A29F857-4EC1-4810-80C5-7611950D1DA1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96" creationId="{400996DF-DBA2-48D1-B105-C158861F70E5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98" creationId="{3884E5A3-6A01-4EAE-AAAA-7DF47B3C60EE}"/>
          </ac:cxnSpMkLst>
        </pc:cxnChg>
        <pc:cxnChg chg="del mod">
          <ac:chgData name="陈昊" userId="798a5544-20c2-4ec6-9820-ac926f9a4eca" providerId="ADAL" clId="{AA746E5A-32FB-4EBF-91EB-36426FAD3F8B}" dt="2023-04-29T10:19:46.661" v="1094" actId="478"/>
          <ac:cxnSpMkLst>
            <pc:docMk/>
            <pc:sldMk cId="2823399528" sldId="517"/>
            <ac:cxnSpMk id="124" creationId="{7EA9CCA6-5E07-47DE-8B78-3BCAA3B71A44}"/>
          </ac:cxnSpMkLst>
        </pc:cxnChg>
      </pc:sldChg>
      <pc:sldChg chg="addSp delSp modSp add mod modTransition addCm delCm modNotesTx">
        <pc:chgData name="陈昊" userId="798a5544-20c2-4ec6-9820-ac926f9a4eca" providerId="ADAL" clId="{AA746E5A-32FB-4EBF-91EB-36426FAD3F8B}" dt="2023-05-08T02:21:11.968" v="4931"/>
        <pc:sldMkLst>
          <pc:docMk/>
          <pc:sldMk cId="441770879" sldId="518"/>
        </pc:sldMkLst>
        <pc:spChg chg="mod">
          <ac:chgData name="陈昊" userId="798a5544-20c2-4ec6-9820-ac926f9a4eca" providerId="ADAL" clId="{AA746E5A-32FB-4EBF-91EB-36426FAD3F8B}" dt="2023-05-04T08:53:39.604" v="4804" actId="2711"/>
          <ac:spMkLst>
            <pc:docMk/>
            <pc:sldMk cId="441770879" sldId="518"/>
            <ac:spMk id="3" creationId="{92321087-6E01-4744-B8EC-ECD540F4CCD3}"/>
          </ac:spMkLst>
        </pc:spChg>
        <pc:spChg chg="mod">
          <ac:chgData name="陈昊" userId="798a5544-20c2-4ec6-9820-ac926f9a4eca" providerId="ADAL" clId="{AA746E5A-32FB-4EBF-91EB-36426FAD3F8B}" dt="2023-05-04T08:54:04.768" v="4807" actId="2711"/>
          <ac:spMkLst>
            <pc:docMk/>
            <pc:sldMk cId="441770879" sldId="518"/>
            <ac:spMk id="5" creationId="{2379C47B-2AB6-4F9A-B764-B18EEBACF35B}"/>
          </ac:spMkLst>
        </pc:spChg>
        <pc:spChg chg="add mod">
          <ac:chgData name="陈昊" userId="798a5544-20c2-4ec6-9820-ac926f9a4eca" providerId="ADAL" clId="{AA746E5A-32FB-4EBF-91EB-36426FAD3F8B}" dt="2023-04-30T08:00:11.264" v="4061" actId="1076"/>
          <ac:spMkLst>
            <pc:docMk/>
            <pc:sldMk cId="441770879" sldId="518"/>
            <ac:spMk id="7" creationId="{652C4CCC-A121-4B9E-B1A0-9C39CF40AABF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14" creationId="{3F3DCCE4-816A-4EB9-AA04-50991DDDC4C2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21" creationId="{5B346639-D701-42C9-8EA1-F04CFD869F7F}"/>
          </ac:spMkLst>
        </pc:spChg>
        <pc:spChg chg="mod">
          <ac:chgData name="陈昊" userId="798a5544-20c2-4ec6-9820-ac926f9a4eca" providerId="ADAL" clId="{AA746E5A-32FB-4EBF-91EB-36426FAD3F8B}" dt="2023-04-29T09:40:58.613" v="909" actId="20577"/>
          <ac:spMkLst>
            <pc:docMk/>
            <pc:sldMk cId="441770879" sldId="518"/>
            <ac:spMk id="27" creationId="{F020EB83-2AE3-2AEC-4A88-13E6F4DC0649}"/>
          </ac:spMkLst>
        </pc:spChg>
        <pc:spChg chg="mod">
          <ac:chgData name="陈昊" userId="798a5544-20c2-4ec6-9820-ac926f9a4eca" providerId="ADAL" clId="{AA746E5A-32FB-4EBF-91EB-36426FAD3F8B}" dt="2023-04-30T07:32:47.614" v="3611" actId="14100"/>
          <ac:spMkLst>
            <pc:docMk/>
            <pc:sldMk cId="441770879" sldId="518"/>
            <ac:spMk id="28" creationId="{7D7D1E03-4075-2F49-01AB-F360F2A7C11E}"/>
          </ac:spMkLst>
        </pc:spChg>
        <pc:spChg chg="add mod ord">
          <ac:chgData name="陈昊" userId="798a5544-20c2-4ec6-9820-ac926f9a4eca" providerId="ADAL" clId="{AA746E5A-32FB-4EBF-91EB-36426FAD3F8B}" dt="2023-04-30T07:59:04.702" v="4049" actId="14100"/>
          <ac:spMkLst>
            <pc:docMk/>
            <pc:sldMk cId="441770879" sldId="518"/>
            <ac:spMk id="31" creationId="{3EFC4702-CA4D-47D7-8826-89DC8A3F779D}"/>
          </ac:spMkLst>
        </pc:spChg>
        <pc:spChg chg="add mod">
          <ac:chgData name="陈昊" userId="798a5544-20c2-4ec6-9820-ac926f9a4eca" providerId="ADAL" clId="{AA746E5A-32FB-4EBF-91EB-36426FAD3F8B}" dt="2023-04-30T07:59:45.974" v="4057" actId="1076"/>
          <ac:spMkLst>
            <pc:docMk/>
            <pc:sldMk cId="441770879" sldId="518"/>
            <ac:spMk id="32" creationId="{08816B0F-3E5B-4139-9DB4-A246AE46D338}"/>
          </ac:spMkLst>
        </pc:spChg>
        <pc:spChg chg="add mod">
          <ac:chgData name="陈昊" userId="798a5544-20c2-4ec6-9820-ac926f9a4eca" providerId="ADAL" clId="{AA746E5A-32FB-4EBF-91EB-36426FAD3F8B}" dt="2023-04-30T08:00:59.805" v="4064" actId="1076"/>
          <ac:spMkLst>
            <pc:docMk/>
            <pc:sldMk cId="441770879" sldId="518"/>
            <ac:spMk id="33" creationId="{BDDD09EF-F1B7-42A4-BB88-E7510DAF3A4F}"/>
          </ac:spMkLst>
        </pc:spChg>
        <pc:spChg chg="add mod">
          <ac:chgData name="陈昊" userId="798a5544-20c2-4ec6-9820-ac926f9a4eca" providerId="ADAL" clId="{AA746E5A-32FB-4EBF-91EB-36426FAD3F8B}" dt="2023-04-30T08:03:15.688" v="4146" actId="1076"/>
          <ac:spMkLst>
            <pc:docMk/>
            <pc:sldMk cId="441770879" sldId="518"/>
            <ac:spMk id="34" creationId="{FB5688EA-320C-4F7B-B183-E7FDF786F3F2}"/>
          </ac:spMkLst>
        </pc:spChg>
        <pc:spChg chg="add mod">
          <ac:chgData name="陈昊" userId="798a5544-20c2-4ec6-9820-ac926f9a4eca" providerId="ADAL" clId="{AA746E5A-32FB-4EBF-91EB-36426FAD3F8B}" dt="2023-04-30T08:38:59.690" v="4163" actId="1076"/>
          <ac:spMkLst>
            <pc:docMk/>
            <pc:sldMk cId="441770879" sldId="518"/>
            <ac:spMk id="64" creationId="{6E9F78AD-CA5F-4DF4-9904-CAF7F0433206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70" creationId="{869C9F15-9442-4C37-94CC-E54881BC00EC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71" creationId="{30416B55-B660-4502-A5A9-B2C3BF8CE5E1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79" creationId="{AD5D3DBF-141D-4604-894D-CA7FB0DC86D5}"/>
          </ac:spMkLst>
        </pc:spChg>
        <pc:spChg chg="add mod">
          <ac:chgData name="陈昊" userId="798a5544-20c2-4ec6-9820-ac926f9a4eca" providerId="ADAL" clId="{AA746E5A-32FB-4EBF-91EB-36426FAD3F8B}" dt="2023-04-30T08:00:46.125" v="4062" actId="1076"/>
          <ac:spMkLst>
            <pc:docMk/>
            <pc:sldMk cId="441770879" sldId="518"/>
            <ac:spMk id="82" creationId="{9F36BD6C-1751-4CC4-BF1D-55C11227731E}"/>
          </ac:spMkLst>
        </pc:spChg>
        <pc:spChg chg="add mod ord">
          <ac:chgData name="陈昊" userId="798a5544-20c2-4ec6-9820-ac926f9a4eca" providerId="ADAL" clId="{AA746E5A-32FB-4EBF-91EB-36426FAD3F8B}" dt="2023-04-30T07:59:10.806" v="4050" actId="14100"/>
          <ac:spMkLst>
            <pc:docMk/>
            <pc:sldMk cId="441770879" sldId="518"/>
            <ac:spMk id="85" creationId="{829682DA-4217-4A8D-97FA-5916337E2B9D}"/>
          </ac:spMkLst>
        </pc:spChg>
        <pc:spChg chg="add mod">
          <ac:chgData name="陈昊" userId="798a5544-20c2-4ec6-9820-ac926f9a4eca" providerId="ADAL" clId="{AA746E5A-32FB-4EBF-91EB-36426FAD3F8B}" dt="2023-04-30T07:59:49.611" v="4058" actId="1076"/>
          <ac:spMkLst>
            <pc:docMk/>
            <pc:sldMk cId="441770879" sldId="518"/>
            <ac:spMk id="87" creationId="{E58A3DB1-FE50-4E40-A357-78DEE9AB9B4C}"/>
          </ac:spMkLst>
        </pc:spChg>
        <pc:spChg chg="add mod">
          <ac:chgData name="陈昊" userId="798a5544-20c2-4ec6-9820-ac926f9a4eca" providerId="ADAL" clId="{AA746E5A-32FB-4EBF-91EB-36426FAD3F8B}" dt="2023-04-30T07:59:55.505" v="4059" actId="1076"/>
          <ac:spMkLst>
            <pc:docMk/>
            <pc:sldMk cId="441770879" sldId="518"/>
            <ac:spMk id="88" creationId="{763078F0-AC6D-4ACE-91C8-5094019546E2}"/>
          </ac:spMkLst>
        </pc:spChg>
        <pc:spChg chg="add mod">
          <ac:chgData name="陈昊" userId="798a5544-20c2-4ec6-9820-ac926f9a4eca" providerId="ADAL" clId="{AA746E5A-32FB-4EBF-91EB-36426FAD3F8B}" dt="2023-04-30T07:59:59.069" v="4060" actId="1076"/>
          <ac:spMkLst>
            <pc:docMk/>
            <pc:sldMk cId="441770879" sldId="518"/>
            <ac:spMk id="89" creationId="{2B888FAF-5F40-4E1D-9715-E019F2EFC271}"/>
          </ac:spMkLst>
        </pc:spChg>
        <pc:spChg chg="add mod">
          <ac:chgData name="陈昊" userId="798a5544-20c2-4ec6-9820-ac926f9a4eca" providerId="ADAL" clId="{AA746E5A-32FB-4EBF-91EB-36426FAD3F8B}" dt="2023-04-30T07:57:17.020" v="4027" actId="14100"/>
          <ac:spMkLst>
            <pc:docMk/>
            <pc:sldMk cId="441770879" sldId="518"/>
            <ac:spMk id="90" creationId="{81CEF7A6-D2AE-476D-ACAA-1DF91FB26B9E}"/>
          </ac:spMkLst>
        </pc:spChg>
        <pc:spChg chg="add mod">
          <ac:chgData name="陈昊" userId="798a5544-20c2-4ec6-9820-ac926f9a4eca" providerId="ADAL" clId="{AA746E5A-32FB-4EBF-91EB-36426FAD3F8B}" dt="2023-04-30T07:57:25.118" v="4028" actId="108"/>
          <ac:spMkLst>
            <pc:docMk/>
            <pc:sldMk cId="441770879" sldId="518"/>
            <ac:spMk id="91" creationId="{EEE14CED-AD33-44A9-ACFF-70B23A139DEA}"/>
          </ac:spMkLst>
        </pc:spChg>
        <pc:spChg chg="add mod">
          <ac:chgData name="陈昊" userId="798a5544-20c2-4ec6-9820-ac926f9a4eca" providerId="ADAL" clId="{AA746E5A-32FB-4EBF-91EB-36426FAD3F8B}" dt="2023-04-30T08:03:18.247" v="4147" actId="1076"/>
          <ac:spMkLst>
            <pc:docMk/>
            <pc:sldMk cId="441770879" sldId="518"/>
            <ac:spMk id="94" creationId="{BD7E209B-FA56-4244-9D72-F6C8AD500643}"/>
          </ac:spMkLst>
        </pc:spChg>
        <pc:spChg chg="del">
          <ac:chgData name="陈昊" userId="798a5544-20c2-4ec6-9820-ac926f9a4eca" providerId="ADAL" clId="{AA746E5A-32FB-4EBF-91EB-36426FAD3F8B}" dt="2023-04-30T07:22:10.806" v="3446" actId="478"/>
          <ac:spMkLst>
            <pc:docMk/>
            <pc:sldMk cId="441770879" sldId="518"/>
            <ac:spMk id="213" creationId="{212858D5-A2E0-4947-9227-FB1BD845FF4F}"/>
          </ac:spMkLst>
        </pc:spChg>
        <pc:spChg chg="del">
          <ac:chgData name="陈昊" userId="798a5544-20c2-4ec6-9820-ac926f9a4eca" providerId="ADAL" clId="{AA746E5A-32FB-4EBF-91EB-36426FAD3F8B}" dt="2023-04-30T07:22:07.629" v="3445" actId="478"/>
          <ac:spMkLst>
            <pc:docMk/>
            <pc:sldMk cId="441770879" sldId="518"/>
            <ac:spMk id="214" creationId="{33D65B86-6399-4151-8668-B842E10C00F4}"/>
          </ac:spMkLst>
        </pc:spChg>
        <pc:spChg chg="del">
          <ac:chgData name="陈昊" userId="798a5544-20c2-4ec6-9820-ac926f9a4eca" providerId="ADAL" clId="{AA746E5A-32FB-4EBF-91EB-36426FAD3F8B}" dt="2023-04-29T09:46:57.251" v="949" actId="478"/>
          <ac:spMkLst>
            <pc:docMk/>
            <pc:sldMk cId="441770879" sldId="518"/>
            <ac:spMk id="216" creationId="{6A9C8368-B3C5-4F0C-9610-60C0E9AFED71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17" creationId="{7368B590-A7DC-485C-B2F5-43DDD7F4F39F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18" creationId="{4DE197AC-99C2-4E2E-8CDC-EE98E007F041}"/>
          </ac:spMkLst>
        </pc:spChg>
        <pc:spChg chg="del">
          <ac:chgData name="陈昊" userId="798a5544-20c2-4ec6-9820-ac926f9a4eca" providerId="ADAL" clId="{AA746E5A-32FB-4EBF-91EB-36426FAD3F8B}" dt="2023-04-29T09:47:03.060" v="951" actId="478"/>
          <ac:spMkLst>
            <pc:docMk/>
            <pc:sldMk cId="441770879" sldId="518"/>
            <ac:spMk id="219" creationId="{0CD8C1C2-9CD3-4C00-AB0A-D556F3CF345F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20" creationId="{75DEE356-D90B-47FA-80E7-7915A3BBBD25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23" creationId="{125233CC-B2AB-43B8-B373-7F4D6DE5C68F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24" creationId="{08B19715-578C-4E53-A1BF-369E6213ACC4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25" creationId="{6D6A39DE-C53D-4FFA-90CC-AEE52BBC441B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26" creationId="{6D98DA69-EDCB-4195-8352-F50EFABE72BE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31" creationId="{EC64A192-DCDC-4111-AF1D-68B787D361E3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32" creationId="{B2D8011A-B755-4C15-A800-859A6005C6E4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33" creationId="{F6ADF174-CC12-4073-98A2-AC7BD02389CA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34" creationId="{64C175FF-2CBC-419A-B93E-C920989B6806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37" creationId="{D70EFBE2-8745-45E1-A274-71186CDF0574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42" creationId="{704E2FF7-5D00-4281-9C2D-058FFFF28C0E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43" creationId="{0773D376-13AD-4A01-A34B-DFCCABA3579E}"/>
          </ac:spMkLst>
        </pc:spChg>
        <pc:spChg chg="del">
          <ac:chgData name="陈昊" userId="798a5544-20c2-4ec6-9820-ac926f9a4eca" providerId="ADAL" clId="{AA746E5A-32FB-4EBF-91EB-36426FAD3F8B}" dt="2023-04-30T07:22:11.880" v="3447" actId="478"/>
          <ac:spMkLst>
            <pc:docMk/>
            <pc:sldMk cId="441770879" sldId="518"/>
            <ac:spMk id="244" creationId="{B17590D3-FFD2-4644-9328-6CBCC5A908F8}"/>
          </ac:spMkLst>
        </pc:spChg>
        <pc:spChg chg="del">
          <ac:chgData name="陈昊" userId="798a5544-20c2-4ec6-9820-ac926f9a4eca" providerId="ADAL" clId="{AA746E5A-32FB-4EBF-91EB-36426FAD3F8B}" dt="2023-04-30T07:22:07.629" v="3445" actId="478"/>
          <ac:spMkLst>
            <pc:docMk/>
            <pc:sldMk cId="441770879" sldId="518"/>
            <ac:spMk id="245" creationId="{B9FF70D9-D3D5-4815-B51E-8F748AA56930}"/>
          </ac:spMkLst>
        </pc:spChg>
        <pc:spChg chg="del">
          <ac:chgData name="陈昊" userId="798a5544-20c2-4ec6-9820-ac926f9a4eca" providerId="ADAL" clId="{AA746E5A-32FB-4EBF-91EB-36426FAD3F8B}" dt="2023-04-30T07:22:07.629" v="3445" actId="478"/>
          <ac:spMkLst>
            <pc:docMk/>
            <pc:sldMk cId="441770879" sldId="518"/>
            <ac:spMk id="248" creationId="{F88034B6-1B88-4E24-A2CC-7B21C2331621}"/>
          </ac:spMkLst>
        </pc:spChg>
        <pc:spChg chg="del">
          <ac:chgData name="陈昊" userId="798a5544-20c2-4ec6-9820-ac926f9a4eca" providerId="ADAL" clId="{AA746E5A-32FB-4EBF-91EB-36426FAD3F8B}" dt="2023-04-30T07:22:07.629" v="3445" actId="478"/>
          <ac:spMkLst>
            <pc:docMk/>
            <pc:sldMk cId="441770879" sldId="518"/>
            <ac:spMk id="249" creationId="{617F7DC7-08EC-4FEF-AF8F-B5509B66C81E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1" creationId="{DF27D471-90C2-47E0-833E-13D385A84290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2" creationId="{1E3F2C32-4F8B-47F1-909E-2091A7AED9A3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3" creationId="{612FF5D5-89AE-43F8-BB32-263A034C70D0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4" creationId="{70EF7952-D71C-45F5-A88F-7502F38B156F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5" creationId="{F70A96ED-FB24-4D9E-99AC-4B94693948BB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6" creationId="{DF991282-EC14-4C7B-BCFC-19D57ECB698B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7" creationId="{FCE2EA94-A8CE-4379-AF8C-D7232B900188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8" creationId="{EE6FBEC0-10BB-4A04-AA1A-DD862EA6B68B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59" creationId="{4925D706-031D-437E-8C99-371EC5772A82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60" creationId="{244E1342-911D-443F-B8F4-A2288F3C3801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61" creationId="{4AE69E46-67B9-4AB8-B25E-DD379A704941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62" creationId="{A79B9AE2-0550-4547-8E31-C26A669CE1A3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63" creationId="{46EF4CC9-3C2E-4FC0-8FB5-2A76AAECC9E2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64" creationId="{EC29DDEB-BF53-44F9-B54B-E62CAFA585F1}"/>
          </ac:spMkLst>
        </pc:spChg>
        <pc:spChg chg="del">
          <ac:chgData name="陈昊" userId="798a5544-20c2-4ec6-9820-ac926f9a4eca" providerId="ADAL" clId="{AA746E5A-32FB-4EBF-91EB-36426FAD3F8B}" dt="2023-04-29T09:46:59.385" v="950" actId="478"/>
          <ac:spMkLst>
            <pc:docMk/>
            <pc:sldMk cId="441770879" sldId="518"/>
            <ac:spMk id="275" creationId="{E9749F32-05F7-44A4-9141-59A4F5684FEC}"/>
          </ac:spMkLst>
        </pc:spChg>
        <pc:spChg chg="del">
          <ac:chgData name="陈昊" userId="798a5544-20c2-4ec6-9820-ac926f9a4eca" providerId="ADAL" clId="{AA746E5A-32FB-4EBF-91EB-36426FAD3F8B}" dt="2023-04-29T09:46:59.385" v="950" actId="478"/>
          <ac:spMkLst>
            <pc:docMk/>
            <pc:sldMk cId="441770879" sldId="518"/>
            <ac:spMk id="276" creationId="{68021A29-2C9A-4376-9236-0F0C43FF9809}"/>
          </ac:spMkLst>
        </pc:spChg>
        <pc:spChg chg="del">
          <ac:chgData name="陈昊" userId="798a5544-20c2-4ec6-9820-ac926f9a4eca" providerId="ADAL" clId="{AA746E5A-32FB-4EBF-91EB-36426FAD3F8B}" dt="2023-04-29T09:46:54.545" v="948" actId="478"/>
          <ac:spMkLst>
            <pc:docMk/>
            <pc:sldMk cId="441770879" sldId="518"/>
            <ac:spMk id="281" creationId="{ABFA5B9D-A553-4BFC-B982-859F269EFF44}"/>
          </ac:spMkLst>
        </pc:spChg>
        <pc:picChg chg="add del mod">
          <ac:chgData name="陈昊" userId="798a5544-20c2-4ec6-9820-ac926f9a4eca" providerId="ADAL" clId="{AA746E5A-32FB-4EBF-91EB-36426FAD3F8B}" dt="2023-04-30T07:22:04.877" v="3444" actId="478"/>
          <ac:picMkLst>
            <pc:docMk/>
            <pc:sldMk cId="441770879" sldId="518"/>
            <ac:picMk id="3" creationId="{C9DB48C5-52FE-44DD-BE0D-C16ABA6772DE}"/>
          </ac:picMkLst>
        </pc:picChg>
        <pc:picChg chg="add mod modCrop">
          <ac:chgData name="陈昊" userId="798a5544-20c2-4ec6-9820-ac926f9a4eca" providerId="ADAL" clId="{AA746E5A-32FB-4EBF-91EB-36426FAD3F8B}" dt="2023-04-30T07:58:42.697" v="4044" actId="1076"/>
          <ac:picMkLst>
            <pc:docMk/>
            <pc:sldMk cId="441770879" sldId="518"/>
            <ac:picMk id="6" creationId="{C53088ED-5ABB-4612-BAEE-3B9A63C4213B}"/>
          </ac:picMkLst>
        </pc:picChg>
        <pc:picChg chg="add mod">
          <ac:chgData name="陈昊" userId="798a5544-20c2-4ec6-9820-ac926f9a4eca" providerId="ADAL" clId="{AA746E5A-32FB-4EBF-91EB-36426FAD3F8B}" dt="2023-04-30T07:58:45.216" v="4045" actId="1076"/>
          <ac:picMkLst>
            <pc:docMk/>
            <pc:sldMk cId="441770879" sldId="518"/>
            <ac:picMk id="9" creationId="{B8BD7D5D-989C-496B-94CA-6F7A281E47D0}"/>
          </ac:picMkLst>
        </pc:picChg>
        <pc:picChg chg="add mod">
          <ac:chgData name="陈昊" userId="798a5544-20c2-4ec6-9820-ac926f9a4eca" providerId="ADAL" clId="{AA746E5A-32FB-4EBF-91EB-36426FAD3F8B}" dt="2023-04-30T08:00:46.125" v="4062" actId="1076"/>
          <ac:picMkLst>
            <pc:docMk/>
            <pc:sldMk cId="441770879" sldId="518"/>
            <ac:picMk id="11" creationId="{7B46FA66-16CC-4140-8EBD-1C20A70DA20D}"/>
          </ac:picMkLst>
        </pc:picChg>
        <pc:picChg chg="add mod">
          <ac:chgData name="陈昊" userId="798a5544-20c2-4ec6-9820-ac926f9a4eca" providerId="ADAL" clId="{AA746E5A-32FB-4EBF-91EB-36426FAD3F8B}" dt="2023-04-30T08:00:46.125" v="4062" actId="1076"/>
          <ac:picMkLst>
            <pc:docMk/>
            <pc:sldMk cId="441770879" sldId="518"/>
            <ac:picMk id="13" creationId="{3513CE85-B9D3-4C31-84E1-A88CBA501618}"/>
          </ac:picMkLst>
        </pc:picChg>
        <pc:picChg chg="add mod">
          <ac:chgData name="陈昊" userId="798a5544-20c2-4ec6-9820-ac926f9a4eca" providerId="ADAL" clId="{AA746E5A-32FB-4EBF-91EB-36426FAD3F8B}" dt="2023-04-30T07:59:25.161" v="4055" actId="1076"/>
          <ac:picMkLst>
            <pc:docMk/>
            <pc:sldMk cId="441770879" sldId="518"/>
            <ac:picMk id="1026" creationId="{8746B0AD-9933-436F-955C-24F9A5A40648}"/>
          </ac:picMkLst>
        </pc:picChg>
        <pc:cxnChg chg="add mod">
          <ac:chgData name="陈昊" userId="798a5544-20c2-4ec6-9820-ac926f9a4eca" providerId="ADAL" clId="{AA746E5A-32FB-4EBF-91EB-36426FAD3F8B}" dt="2023-04-30T08:00:46.125" v="4062" actId="1076"/>
          <ac:cxnSpMkLst>
            <pc:docMk/>
            <pc:sldMk cId="441770879" sldId="518"/>
            <ac:cxnSpMk id="16" creationId="{04DF96D2-BBD4-4293-8128-977A3D4E2AE8}"/>
          </ac:cxnSpMkLst>
        </pc:cxnChg>
        <pc:cxnChg chg="add mod">
          <ac:chgData name="陈昊" userId="798a5544-20c2-4ec6-9820-ac926f9a4eca" providerId="ADAL" clId="{AA746E5A-32FB-4EBF-91EB-36426FAD3F8B}" dt="2023-04-30T08:00:46.125" v="4062" actId="1076"/>
          <ac:cxnSpMkLst>
            <pc:docMk/>
            <pc:sldMk cId="441770879" sldId="518"/>
            <ac:cxnSpMk id="18" creationId="{33225919-FE0E-4250-8D34-87FF6C7B8047}"/>
          </ac:cxnSpMkLst>
        </pc:cxnChg>
        <pc:cxnChg chg="add mod">
          <ac:chgData name="陈昊" userId="798a5544-20c2-4ec6-9820-ac926f9a4eca" providerId="ADAL" clId="{AA746E5A-32FB-4EBF-91EB-36426FAD3F8B}" dt="2023-04-30T08:00:46.125" v="4062" actId="1076"/>
          <ac:cxnSpMkLst>
            <pc:docMk/>
            <pc:sldMk cId="441770879" sldId="518"/>
            <ac:cxnSpMk id="20" creationId="{E0995B4A-F446-4FAF-9CCC-AD334EB8D61B}"/>
          </ac:cxnSpMkLst>
        </pc:cxnChg>
        <pc:cxnChg chg="add mod">
          <ac:chgData name="陈昊" userId="798a5544-20c2-4ec6-9820-ac926f9a4eca" providerId="ADAL" clId="{AA746E5A-32FB-4EBF-91EB-36426FAD3F8B}" dt="2023-04-30T08:00:46.125" v="4062" actId="1076"/>
          <ac:cxnSpMkLst>
            <pc:docMk/>
            <pc:sldMk cId="441770879" sldId="518"/>
            <ac:cxnSpMk id="30" creationId="{BCF05198-281D-4741-91FB-34477F96E882}"/>
          </ac:cxnSpMkLst>
        </pc:cxnChg>
        <pc:cxnChg chg="add del">
          <ac:chgData name="陈昊" userId="798a5544-20c2-4ec6-9820-ac926f9a4eca" providerId="ADAL" clId="{AA746E5A-32FB-4EBF-91EB-36426FAD3F8B}" dt="2023-04-30T08:03:05.297" v="4143" actId="478"/>
          <ac:cxnSpMkLst>
            <pc:docMk/>
            <pc:sldMk cId="441770879" sldId="518"/>
            <ac:cxnSpMk id="36" creationId="{D29F831D-4429-4377-8500-B15405DF1F90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28" creationId="{F7A38617-A9E8-466D-A4A5-6994F7141330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30" creationId="{B23A896C-8040-48DD-AB6F-7830FAD050D8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36" creationId="{5B0A0668-E5DD-4FC1-B31C-BCEC3BD329DF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66" creationId="{B0BBD47C-7819-4127-98AF-C686F7F24EA0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68" creationId="{39BA852E-6C6C-4846-B702-85249F8F898E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70" creationId="{90D265F1-BEC8-4E7A-9B75-BC4DDADB970A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72" creationId="{B9E2AC56-B461-4D4F-BF24-296E5556B55B}"/>
          </ac:cxnSpMkLst>
        </pc:cxnChg>
        <pc:cxnChg chg="del mod">
          <ac:chgData name="陈昊" userId="798a5544-20c2-4ec6-9820-ac926f9a4eca" providerId="ADAL" clId="{AA746E5A-32FB-4EBF-91EB-36426FAD3F8B}" dt="2023-04-29T09:46:54.545" v="948" actId="478"/>
          <ac:cxnSpMkLst>
            <pc:docMk/>
            <pc:sldMk cId="441770879" sldId="518"/>
            <ac:cxnSpMk id="285" creationId="{5CC05075-9A63-4958-B797-69E05599BB29}"/>
          </ac:cxnSpMkLst>
        </pc:cxnChg>
      </pc:sldChg>
      <pc:sldChg chg="modSp add mod 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816333691" sldId="520"/>
        </pc:sldMkLst>
        <pc:picChg chg="mod">
          <ac:chgData name="陈昊" userId="798a5544-20c2-4ec6-9820-ac926f9a4eca" providerId="ADAL" clId="{AA746E5A-32FB-4EBF-91EB-36426FAD3F8B}" dt="2023-04-30T08:04:04.139" v="4148" actId="1076"/>
          <ac:picMkLst>
            <pc:docMk/>
            <pc:sldMk cId="816333691" sldId="520"/>
            <ac:picMk id="3" creationId="{C9DB48C5-52FE-44DD-BE0D-C16ABA6772DE}"/>
          </ac:picMkLst>
        </pc:picChg>
      </pc:sldChg>
      <pc:sldChg chg="modTransition modNotesTx">
        <pc:chgData name="陈昊" userId="798a5544-20c2-4ec6-9820-ac926f9a4eca" providerId="ADAL" clId="{AA746E5A-32FB-4EBF-91EB-36426FAD3F8B}" dt="2023-05-08T02:21:11.968" v="4931"/>
        <pc:sldMkLst>
          <pc:docMk/>
          <pc:sldMk cId="770057545" sldId="5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63E87-E515-49CF-880E-1B8752BDD88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158D7-B54C-468C-9637-236B996A0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95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各位老师、各位同学下午好，欢迎来参加我的硕士论文答辩，我的论文题目是《基于变化对比检测的巡检系统设计与实现》，我的指导老师是申富饶教授。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4EC1F-4C1A-4575-A29E-535B091AA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41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我们使用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SuperPoint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模型代替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SIFT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等手工模型，其检测出的关键点对于光线、视角变化更为鲁棒。模型接受灰度图像，然后返回关键点的位置和特征矩阵，基于特征，使用近似最近邻搜索，对两张图片的关键点先进行粗匹配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53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由于特征匹配存在误匹配，需要对其进行筛选，我们使用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VFC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算法，其将匹配中的内点和外点分别建模成高斯分布和均匀分布，并对关键点对的位移向量进行平滑一致性约束，通过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算法，最终估计出精匹配结果。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91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为了从关键点对中得到图片之间的变换关系，传统的图像配准方法通过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RANSAC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方法迭代地随机选择一部分数据作为假设内点拟合变换矩阵，拟合完成后计算整个数据集地内点和外点，如果内点比例小于某个阈值，再重复上述操作。 最后得到唯一地一个单应性变换矩阵，这样地方法对于图像中景深差异较大时，只能配准图像中地一部分。所以我们提出单多应性变换矩阵，对于算法得到地外点，将其再次作为拟合输入，以此来得到多个单应性矩阵。算法在剩余外点小于一点比例时停止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488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最后，检测算法进行变化对比计算。首先根据关键点分布进行重合区域估计，然后对重合区域进行格点采样，并通过与关键点的最近邻关系选择变换矩阵，计算映射点。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然后利用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ORB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算法计算格点及其映射点地特征，特征差异小于阈值，则为匹配点。对于格点中地非匹配点，通过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DBSCAN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方法进行聚类，估计出变化矩形区域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99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下面是方法的定量以及定性实验，我们分别在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Hpatches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数据上进行光照、视点变化下的匹配实验，可以发现多单应性矩阵相比单个单应性矩阵具有更好的效果。右边是比较基准方法和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VFC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匹配点筛选方法的效果演示，可以看出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VFC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算法可以减轻错配关键点对于后续算法步骤的影响。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94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得到变化区域后我们接下来需要对其进行识别，我们提出一种基于原型对比学习的开集识别模型。我们注意到，传统的以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softmax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作为分类头的识别模型存在以下问题，对于对抗样本，和分布外样本鲁棒性较差，容易受分类问题大小限制而不够灵活，另外模型容易对数据增强方法过拟合，没有学习到不变性特征。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针对这样的问题，原型学习扩展了聚类思想使用学习到的类别中心来表征类别，对比学习不管是时自监督还是有监督的，利用对比损失在特征空间拉近正样本，拉远负样本。这两种方法可以不同程度地减轻传统模型的问题。而开集识别，希望未见类别样本的特征与训练集中样本充分区分，同样面临上述问题，故而我们考虑将原型学习和对比学习结合起来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882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模型设计上，我们取消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softmax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结构，将中间特征投影到与类别数目无关的目标特征维度上，同时通过学习得到原型向量来表征各自的类别特征。推理阶段，样本特征与原型特征分别计算相似得分，最大值再与对应类别阈值相比较，如果高于阈值则为对应类别，否则是未见样本。在模型学习阶段、我们将原型向量作为正负样本的一部分加入进来，缓解对比学习样本挖掘的需要，同时设计损失函数，使得原型向量本身满足了彼此分离的要求，使得分类时更容易区分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951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具体的，我们对原型分类模块设计了三种损失函数，首先是基于原型距离的交叉熵损失，我们将其写成可以满足软标签的形式。对于对比损失，我们使用有监督的形式，然后将原型向量加入到一个批次的样本特征张量末尾，最后再将对比损失改写成软标签的形式，这样可以方便后续数据增强方法的引入。最后，由于对比学习需要较长的学习周期，特别加入原型向量后更加难以学习，我们设计了一种指引性损失，原型相关性损失，目标是使得原型均匀的分散在特征空间，这样可以提供一些原型向量的先验分布。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67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下面是我们方法的实验结果，这里的数据集在公开数据的基础上取其中一部分作为已知类别，而将剩余类别样本作为未见样本。所有的方法都采用同样的特征抽取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backbone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，并取五次不同类别设置的平均值作为最后结果，评价指标使用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AUROC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。可以看出，几乎在所有的数据集上，我们的方法都达到了最优。取其中一次类别设置进行可视化，我们只取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个已知类和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个未知类，可以看出已知类内部样本距离小，类别之间距离大，未知类均匀的分布在中间区域，而原型向量处于类别团簇中，远离未知样本，说明学得的模型表示能力较好。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697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于模型损失函数的各个部分，我们设计了消融实验。这里我们只对一种类别设置进行实验。第一栏比较了只计算分类损失和加入对比学习损失的情况，第二栏，比较了引入软标签形式的损失函数后，不断增加数据增强方法的情况，最后一栏表示加入原型向量相关性损失的情况。可以看出，对比损失的加入对于模型性能有重大提升，其次对比损失的</a:t>
            </a:r>
            <a:r>
              <a:rPr lang="zh-CN" altLang="zh-CN" sz="1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软标签形式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，给数据增强提供了方便，模型在添加数据增强方法后，都有不小的性能提升，最后，</a:t>
            </a:r>
            <a:r>
              <a:rPr lang="zh-CN" altLang="zh-CN" sz="1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原型向量相关度损失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，使得模型的类别向量中心彼此远离，与对比学习目标契合，同样给模型带来了不小的提升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44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我将从以下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个部分主要介绍我在硕士阶段的研究工作。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83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介绍了系统中的关键策略和算法，下面介绍总体的系统实现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8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系统需要满足以下需求，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首先是边缘设备视频推流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其次是场景的基准图拍摄及管理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接着是核心部分实时异常变化检测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最后是异常变化信息的记录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整个系统，也分为初始化阶段和运行时阶段，初始阶段要完成摄像头标定、基准图采集和模型训练，运行时阶段系统实时处理影像，进行变化检测和开集识别，同时还需要进行前后处理，处理一些边界情况以及稳定检测结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85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系统总体设计上，我们采用边云协同布局。将变化检测部分部署在边缘设备，而将开集识别部分部署于云端，因为大多数情况下，目标区域没有发生异常变化，边缘设备可以将大部计算和决策保留在本地，从而节省带宽和云端资源。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我们的系统的云端服务部分采用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flask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框架实现，前端部分使用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nodejs+react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框架实现。使用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nginx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反向代理解决请求跨域问题，在边缘端的和用户端的视频推流和信息交互部分，使用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ZMQ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消息队列框架实现。最后系统还包含数据库，以及用于图片保存的文件服务系统。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18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最后系统实现部分，我们分别实现了算法模块、前后处理模块、以及其他模块。算法模块实现了带参数设置的异常变化检测，并且边云结合部署算法不同部分，同时还对算法进行了优化，提高了运行效率；前后处理模块，前处理模块采用并行处理方式、后处理利用缓冲区对检测结果进行平滑处理；同时对基准图进行预处理、提高检测速度。其他模块主要是基于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zmq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的视频推流，以及基准图管理和异常变化信息记录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302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下面是系统运行的一个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demo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演示，我们检测教研室内部的异常变化。规定异常类别如下，每个类别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张图片，在不同背景、不同角度下进行拍摄。下面是运行结果：首先选定基准图，然后人为放置玩偶、未知类别、杯子，可以看出随着视角变化，系统可以准确地检测出变化区域并指出类别，类别用颜色进行标志、黑色表示未知类别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085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第四部分介绍研究生期间地相关成果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264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我在研究生期间主要完成了一个专利并参与了国家电网地一个项目，本论文包含了其中一部分工作。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95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最后是全文总结。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05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本文跳出了目标检测地框架，提出了新的巡检策略，并利用边云结合的优势设计并实现了系统，且针对需求实现了低延迟、低流量、高可用的边缘端视频推流方案。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为了实现巡检策略，在已有研究基础上提出了适应巡检场景的变化检测方法。</a:t>
            </a: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采用对光照和角度变化更为鲁棒地关键点检测和匹配方案，利用多单应性变换矩阵，突破传统配准方案的局限，实现了像素级别的图片对比方法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为了识别变化区域是否是异常，我们提出基于原型对比学习的开集识别模型，采用原型向量突破了深度神经网络的一般框架，设计了损失函数，将原型向量与对比学习相结合，引入原型向量相关性损失，提升模型性能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543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最后再次感谢大家出席我的论文答辩。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4EC1F-4C1A-4575-A29E-535B091AA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3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首先是研究背景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55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随着现代工业的发展，工业生产的自动化程度越来越高，而其所依赖的设备设施的正常运转关系着生产的效率和安全。所以对于这些设备设施的日常检护、及时发现并识别异常变化显得尤为重要。过去这种工作大都由人工来完成，然而人工巡检存在用人成本高、容易疏忽和漏检以及人身安全等诸多问题。所以，近些年来，人工巡检逐渐被智能巡检系统所替代。如右图所示，这些巡检系统运行在一定的移动平台上，依靠多种传感器和计算芯片，被应用于变电站、制造工厂、煤矿井下甚至水下环境。本文主要研究与移动平台无关的巡检系统部分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市面上现有的巡检系统大都基于目标检测模型，其具有很大的局限性，首先对于标注数据的需求非常大、然而系统初始运转时往往不具备这样的条件，存在冷启动问题。与之相似，还有模型迁移和增量学习问题。最后，目标检测模型在性能和模型大小之间需要取舍，对计算硬件要求较高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68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考虑到巡检系统的目标是检测场景中的异常变化，而目标检测方法没有利用到的一个信息是，场景的初始状态是很容易获得的。所以，本文提出一种新的基于变化对比检测的巡检策略，它将事先拍摄的基准图作为参考，与实时场景图片进行比较，首先检测出发生变化的区域，本文称之为变化对比检测部分，然后再对变化区域裁切出的图片进行识别，由于存在非异常变化以及误检测，识别部分会遇到大量未见类别样本，故而这部分本文使用开集识别模型进行预测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0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下面介绍本文的主要研究内容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11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根据前面的背景介绍，我们明确了系统的目标是进行异常变化检测，我们的处理方式是将其拆分成两部分，变化对比检测和开集识别。变化对比检测要求模型对于图片中出现的光照视角变化具有鲁棒性，其次它需要只关注图片中的关键变化。对于开集识别，我们限定它的训练数据只包含已知类别，而推理阶段，会有不在训练类别中的其他样本，所以他需要很好的区分异常和非异常，同时还能分类具体异常类别。下面分别对这两部分展开研究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56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首先，是适应于巡检场景的变化检测方法。与我们的研究内容具有一定相似度的领域是 卫星影像、街景变化检测 以及图像配准。卫星影像和街景，他们都假定视角要么是已知的例如通过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GPS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定位，要么是固定不变的，而且光线变化对其影像不大。图像配准通过关键点之间的对应关系来得到整张图片的变换关系，然而只有当图片景深差异不大时，效果才比较好，且配准不涉及到图片内容的改变。故而，我们面临着新的问题，主要有下面三点：光线、视角变化；图像中景深差异大、需要只关注重要变化。我们针对这三个问题，形成了适应巡检场景的变化对比检测方法。分为三个步骤关键点检测及匹配、多单应性矩阵估计以及变化对比计算。</a:t>
            </a:r>
          </a:p>
          <a:p>
            <a:pPr algn="just">
              <a:lnSpc>
                <a:spcPts val="18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58D7-B54C-468C-9637-236B996A01A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9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B486AD-A4C7-4EC3-8F83-C601FB532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6D6BDB-9FDD-4C22-8485-32A89FD7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31272E-DC4D-4063-B1E7-7EDC8D7F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1B5C75-6FE4-48A0-B088-240447CF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687DE6-FA25-4A9D-B9EA-04B76ECD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42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BA8F3-8B43-471B-BF3E-9D58E0DE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8D9281-449F-4CC1-BA51-DD532CBD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5AA597-FC16-4C2D-8792-F00D1FA4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2EC07-C35F-47CB-B4AB-5C19A2CD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74BEA-F7FE-49D5-847D-66E090EF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BD1258-FBB5-402C-8B35-956A48171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C597FF-30AC-42A3-8715-47C865801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0EF2C-06FD-4384-BFFB-A8D43590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9CA0D6-45DD-444B-BB89-5D0714A2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37A61-61F5-4ED6-B310-6F20FB6B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98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&amp;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6">
            <a:extLst>
              <a:ext uri="{FF2B5EF4-FFF2-40B4-BE49-F238E27FC236}">
                <a16:creationId xmlns:a16="http://schemas.microsoft.com/office/drawing/2014/main" id="{910C4565-F80F-A8D0-5A10-E16D9C4E1BC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" y="746891"/>
            <a:ext cx="2853447" cy="6111109"/>
            <a:chOff x="558" y="29"/>
            <a:chExt cx="1193" cy="2555"/>
          </a:xfrm>
        </p:grpSpPr>
        <p:sp>
          <p:nvSpPr>
            <p:cNvPr id="29" name="AutoShape 15">
              <a:extLst>
                <a:ext uri="{FF2B5EF4-FFF2-40B4-BE49-F238E27FC236}">
                  <a16:creationId xmlns:a16="http://schemas.microsoft.com/office/drawing/2014/main" id="{30C94556-0387-15ED-076F-8C0484A867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300FD0F-54C0-7264-F349-B5352864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97777D97-C5F8-0B17-96E1-546090FB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5E9EF1C-7C8D-224D-A5F7-74095927C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0C8642F-8041-8AE1-6CC0-C4B3BAA0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CE4D267-6A15-5C21-E739-07A3C6CDF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C41490E3-B9B9-632A-1E60-5DE4B427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C012B90D-7369-215F-7787-BA0CF1982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9BF4FF-01EC-A827-27D0-DD6BCAB57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38" name="Group 16">
            <a:extLst>
              <a:ext uri="{FF2B5EF4-FFF2-40B4-BE49-F238E27FC236}">
                <a16:creationId xmlns:a16="http://schemas.microsoft.com/office/drawing/2014/main" id="{3DA415E4-9A67-81D0-7AE8-A694624F180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 flipV="1">
            <a:off x="9299643" y="0"/>
            <a:ext cx="2892357" cy="6194443"/>
            <a:chOff x="558" y="29"/>
            <a:chExt cx="1193" cy="2555"/>
          </a:xfrm>
        </p:grpSpPr>
        <p:sp>
          <p:nvSpPr>
            <p:cNvPr id="39" name="AutoShape 15">
              <a:extLst>
                <a:ext uri="{FF2B5EF4-FFF2-40B4-BE49-F238E27FC236}">
                  <a16:creationId xmlns:a16="http://schemas.microsoft.com/office/drawing/2014/main" id="{312C3FEB-3225-0BBC-70CA-9A702A90E5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F67EEAE9-4545-F7CF-AEF0-1F96AABE8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C9DCA42-5D85-3BEB-5FE2-490C6C064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6F0B0878-8495-754B-3BA3-77E7DB7C3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D4936346-B105-8CFF-A558-8422B27F6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B25A8A6-97CE-557E-ED93-BE4C8F20A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3931D83-0FFD-B05F-BDE7-FCF24FE73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8F02FEF0-3B20-D926-3816-8E7CBFD64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1856B3CD-92F2-85C2-71FA-7F783532C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4119197F-13DF-889B-554E-07709BFC4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" y="189518"/>
            <a:ext cx="2227443" cy="73915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73E2D1EA-EE84-12FF-D39C-C9E6B80CB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75" y="159902"/>
            <a:ext cx="1973226" cy="76876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9E659A4D-66F1-687C-E9C5-00F6626FB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8"/>
          <a:stretch/>
        </p:blipFill>
        <p:spPr>
          <a:xfrm>
            <a:off x="7813466" y="6138026"/>
            <a:ext cx="4340909" cy="62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11039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4">
            <a:extLst>
              <a:ext uri="{FF2B5EF4-FFF2-40B4-BE49-F238E27FC236}">
                <a16:creationId xmlns:a16="http://schemas.microsoft.com/office/drawing/2014/main" id="{975FC979-4EB3-4057-95F9-261B9364809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65089" y="0"/>
            <a:ext cx="6926913" cy="6858000"/>
            <a:chOff x="652" y="577"/>
            <a:chExt cx="2915" cy="2886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857E18AE-AC44-2820-809F-797C27204D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52" y="577"/>
              <a:ext cx="2914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45FCE37F-DE51-0C05-627C-FABD9D967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577"/>
              <a:ext cx="2671" cy="2886"/>
            </a:xfrm>
            <a:custGeom>
              <a:avLst/>
              <a:gdLst>
                <a:gd name="T0" fmla="*/ 3998 w 3998"/>
                <a:gd name="T1" fmla="*/ 4320 h 4320"/>
                <a:gd name="T2" fmla="*/ 3998 w 3998"/>
                <a:gd name="T3" fmla="*/ 0 h 4320"/>
                <a:gd name="T4" fmla="*/ 655 w 3998"/>
                <a:gd name="T5" fmla="*/ 0 h 4320"/>
                <a:gd name="T6" fmla="*/ 0 w 3998"/>
                <a:gd name="T7" fmla="*/ 2198 h 4320"/>
                <a:gd name="T8" fmla="*/ 606 w 3998"/>
                <a:gd name="T9" fmla="*/ 4320 h 4320"/>
                <a:gd name="T10" fmla="*/ 3998 w 3998"/>
                <a:gd name="T11" fmla="*/ 43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98" h="4320">
                  <a:moveTo>
                    <a:pt x="3998" y="4320"/>
                  </a:moveTo>
                  <a:cubicBezTo>
                    <a:pt x="3998" y="0"/>
                    <a:pt x="3998" y="0"/>
                    <a:pt x="3998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241" y="632"/>
                    <a:pt x="0" y="1387"/>
                    <a:pt x="0" y="2198"/>
                  </a:cubicBezTo>
                  <a:cubicBezTo>
                    <a:pt x="0" y="2977"/>
                    <a:pt x="222" y="3704"/>
                    <a:pt x="606" y="4320"/>
                  </a:cubicBezTo>
                  <a:cubicBezTo>
                    <a:pt x="3998" y="4320"/>
                    <a:pt x="3998" y="4320"/>
                    <a:pt x="3998" y="432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02292BEC-714E-B05D-4516-275A6F3E1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" y="577"/>
              <a:ext cx="2451" cy="2886"/>
            </a:xfrm>
            <a:custGeom>
              <a:avLst/>
              <a:gdLst>
                <a:gd name="T0" fmla="*/ 1832 w 3669"/>
                <a:gd name="T1" fmla="*/ 0 h 4320"/>
                <a:gd name="T2" fmla="*/ 1034 w 3669"/>
                <a:gd name="T3" fmla="*/ 0 h 4320"/>
                <a:gd name="T4" fmla="*/ 0 w 3669"/>
                <a:gd name="T5" fmla="*/ 2691 h 4320"/>
                <a:gd name="T6" fmla="*/ 344 w 3669"/>
                <a:gd name="T7" fmla="*/ 4320 h 4320"/>
                <a:gd name="T8" fmla="*/ 3669 w 3669"/>
                <a:gd name="T9" fmla="*/ 4320 h 4320"/>
                <a:gd name="T10" fmla="*/ 428 w 3669"/>
                <a:gd name="T11" fmla="*/ 4320 h 4320"/>
                <a:gd name="T12" fmla="*/ 265 w 3669"/>
                <a:gd name="T13" fmla="*/ 3183 h 4320"/>
                <a:gd name="T14" fmla="*/ 1832 w 3669"/>
                <a:gd name="T15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69" h="4320">
                  <a:moveTo>
                    <a:pt x="1832" y="0"/>
                  </a:moveTo>
                  <a:cubicBezTo>
                    <a:pt x="1034" y="0"/>
                    <a:pt x="1034" y="0"/>
                    <a:pt x="1034" y="0"/>
                  </a:cubicBezTo>
                  <a:cubicBezTo>
                    <a:pt x="391" y="712"/>
                    <a:pt x="0" y="1656"/>
                    <a:pt x="0" y="2691"/>
                  </a:cubicBezTo>
                  <a:cubicBezTo>
                    <a:pt x="0" y="3271"/>
                    <a:pt x="123" y="3822"/>
                    <a:pt x="344" y="4320"/>
                  </a:cubicBezTo>
                  <a:cubicBezTo>
                    <a:pt x="3669" y="4320"/>
                    <a:pt x="3669" y="4320"/>
                    <a:pt x="3669" y="4320"/>
                  </a:cubicBezTo>
                  <a:cubicBezTo>
                    <a:pt x="428" y="4320"/>
                    <a:pt x="428" y="4320"/>
                    <a:pt x="428" y="4320"/>
                  </a:cubicBezTo>
                  <a:cubicBezTo>
                    <a:pt x="322" y="3959"/>
                    <a:pt x="265" y="3578"/>
                    <a:pt x="265" y="3183"/>
                  </a:cubicBezTo>
                  <a:cubicBezTo>
                    <a:pt x="265" y="1887"/>
                    <a:pt x="879" y="734"/>
                    <a:pt x="1832" y="0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42E4161-7082-41DD-4177-A5AD1281F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577"/>
              <a:ext cx="2276" cy="2886"/>
            </a:xfrm>
            <a:custGeom>
              <a:avLst/>
              <a:gdLst>
                <a:gd name="T0" fmla="*/ 3404 w 3404"/>
                <a:gd name="T1" fmla="*/ 0 h 4320"/>
                <a:gd name="T2" fmla="*/ 1567 w 3404"/>
                <a:gd name="T3" fmla="*/ 0 h 4320"/>
                <a:gd name="T4" fmla="*/ 0 w 3404"/>
                <a:gd name="T5" fmla="*/ 3183 h 4320"/>
                <a:gd name="T6" fmla="*/ 163 w 3404"/>
                <a:gd name="T7" fmla="*/ 4320 h 4320"/>
                <a:gd name="T8" fmla="*/ 3404 w 3404"/>
                <a:gd name="T9" fmla="*/ 4320 h 4320"/>
                <a:gd name="T10" fmla="*/ 3404 w 3404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4" h="4320">
                  <a:moveTo>
                    <a:pt x="3404" y="0"/>
                  </a:moveTo>
                  <a:cubicBezTo>
                    <a:pt x="1567" y="0"/>
                    <a:pt x="1567" y="0"/>
                    <a:pt x="1567" y="0"/>
                  </a:cubicBezTo>
                  <a:cubicBezTo>
                    <a:pt x="614" y="734"/>
                    <a:pt x="0" y="1887"/>
                    <a:pt x="0" y="3183"/>
                  </a:cubicBezTo>
                  <a:cubicBezTo>
                    <a:pt x="0" y="3578"/>
                    <a:pt x="57" y="3959"/>
                    <a:pt x="163" y="4320"/>
                  </a:cubicBezTo>
                  <a:cubicBezTo>
                    <a:pt x="3404" y="4320"/>
                    <a:pt x="3404" y="4320"/>
                    <a:pt x="3404" y="4320"/>
                  </a:cubicBezTo>
                  <a:cubicBezTo>
                    <a:pt x="3404" y="0"/>
                    <a:pt x="3404" y="0"/>
                    <a:pt x="3404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20D15D60-252E-435D-42E0-E27F5D5F19A4}"/>
              </a:ext>
            </a:extLst>
          </p:cNvPr>
          <p:cNvSpPr/>
          <p:nvPr userDrawn="1"/>
        </p:nvSpPr>
        <p:spPr>
          <a:xfrm>
            <a:off x="7525454" y="2560263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defRPr/>
            </a:pPr>
            <a:r>
              <a:rPr lang="zh-CN" altLang="en-US" sz="4400" b="1" kern="10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目录</a:t>
            </a:r>
            <a:endParaRPr lang="zh-CN" altLang="zh-CN" sz="4400" b="1" kern="10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98F8ABF-85B6-D385-5CC4-75316EA21DAC}"/>
              </a:ext>
            </a:extLst>
          </p:cNvPr>
          <p:cNvCxnSpPr>
            <a:cxnSpLocks/>
          </p:cNvCxnSpPr>
          <p:nvPr userDrawn="1"/>
        </p:nvCxnSpPr>
        <p:spPr>
          <a:xfrm>
            <a:off x="7734621" y="3427846"/>
            <a:ext cx="89484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860335C4-0DBA-AB68-817F-0F21B1CCA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4"/>
          <a:stretch/>
        </p:blipFill>
        <p:spPr>
          <a:xfrm>
            <a:off x="7867914" y="6069158"/>
            <a:ext cx="3718941" cy="54294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A6AFE21B-DBA6-A849-B146-0EAEF6BE3A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90" y="268868"/>
            <a:ext cx="2440412" cy="7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906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&amp;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6">
            <a:extLst>
              <a:ext uri="{FF2B5EF4-FFF2-40B4-BE49-F238E27FC236}">
                <a16:creationId xmlns:a16="http://schemas.microsoft.com/office/drawing/2014/main" id="{910C4565-F80F-A8D0-5A10-E16D9C4E1BC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746891"/>
            <a:ext cx="2475782" cy="6111109"/>
            <a:chOff x="558" y="29"/>
            <a:chExt cx="1193" cy="2555"/>
          </a:xfrm>
        </p:grpSpPr>
        <p:sp>
          <p:nvSpPr>
            <p:cNvPr id="29" name="AutoShape 15">
              <a:extLst>
                <a:ext uri="{FF2B5EF4-FFF2-40B4-BE49-F238E27FC236}">
                  <a16:creationId xmlns:a16="http://schemas.microsoft.com/office/drawing/2014/main" id="{30C94556-0387-15ED-076F-8C0484A867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300FD0F-54C0-7264-F349-B5352864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97777D97-C5F8-0B17-96E1-546090FB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5E9EF1C-7C8D-224D-A5F7-74095927C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0C8642F-8041-8AE1-6CC0-C4B3BAA0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CE4D267-6A15-5C21-E739-07A3C6CDF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C41490E3-B9B9-632A-1E60-5DE4B427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C012B90D-7369-215F-7787-BA0CF1982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9BF4FF-01EC-A827-27D0-DD6BCAB57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4119197F-13DF-889B-554E-07709BFC4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" y="189518"/>
            <a:ext cx="2227443" cy="73915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73E2D1EA-EE84-12FF-D39C-C9E6B80CB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75" y="159902"/>
            <a:ext cx="1973226" cy="76876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9E659A4D-66F1-687C-E9C5-00F6626FB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8"/>
          <a:stretch/>
        </p:blipFill>
        <p:spPr>
          <a:xfrm>
            <a:off x="7813466" y="6138026"/>
            <a:ext cx="4340909" cy="627329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EF865E8F-0CDE-F22C-9D11-6EF5C49604A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>
            <a:off x="9716218" y="0"/>
            <a:ext cx="2475782" cy="6111109"/>
            <a:chOff x="558" y="29"/>
            <a:chExt cx="1193" cy="2555"/>
          </a:xfrm>
        </p:grpSpPr>
        <p:sp>
          <p:nvSpPr>
            <p:cNvPr id="3" name="AutoShape 15">
              <a:extLst>
                <a:ext uri="{FF2B5EF4-FFF2-40B4-BE49-F238E27FC236}">
                  <a16:creationId xmlns:a16="http://schemas.microsoft.com/office/drawing/2014/main" id="{707862B7-EDE2-1543-91C2-7E43518FD0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3440B0BB-D8BF-FAE2-B937-0D2267A25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F424F203-2717-6849-9B86-74DCBE105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D9A765A7-ADE7-E3E5-998A-8FC8882F6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CAEA3694-2812-36C8-01F7-B4C190A64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0FFB860F-433B-86D2-A1A6-6A030A9A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A8112601-7DD2-594B-12FB-DFD490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8346A910-8B16-819E-922E-379920364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E5EA5227-8DCF-E8D5-AE72-7D1EE459B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406090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4">
            <a:extLst>
              <a:ext uri="{FF2B5EF4-FFF2-40B4-BE49-F238E27FC236}">
                <a16:creationId xmlns:a16="http://schemas.microsoft.com/office/drawing/2014/main" id="{975FC979-4EB3-4057-95F9-261B9364809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6001" y="0"/>
            <a:ext cx="6096002" cy="6858000"/>
            <a:chOff x="652" y="577"/>
            <a:chExt cx="2915" cy="2886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857E18AE-AC44-2820-809F-797C27204D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52" y="577"/>
              <a:ext cx="2914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45FCE37F-DE51-0C05-627C-FABD9D967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577"/>
              <a:ext cx="2671" cy="2886"/>
            </a:xfrm>
            <a:custGeom>
              <a:avLst/>
              <a:gdLst>
                <a:gd name="T0" fmla="*/ 3998 w 3998"/>
                <a:gd name="T1" fmla="*/ 4320 h 4320"/>
                <a:gd name="T2" fmla="*/ 3998 w 3998"/>
                <a:gd name="T3" fmla="*/ 0 h 4320"/>
                <a:gd name="T4" fmla="*/ 655 w 3998"/>
                <a:gd name="T5" fmla="*/ 0 h 4320"/>
                <a:gd name="T6" fmla="*/ 0 w 3998"/>
                <a:gd name="T7" fmla="*/ 2198 h 4320"/>
                <a:gd name="T8" fmla="*/ 606 w 3998"/>
                <a:gd name="T9" fmla="*/ 4320 h 4320"/>
                <a:gd name="T10" fmla="*/ 3998 w 3998"/>
                <a:gd name="T11" fmla="*/ 43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98" h="4320">
                  <a:moveTo>
                    <a:pt x="3998" y="4320"/>
                  </a:moveTo>
                  <a:cubicBezTo>
                    <a:pt x="3998" y="0"/>
                    <a:pt x="3998" y="0"/>
                    <a:pt x="3998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241" y="632"/>
                    <a:pt x="0" y="1387"/>
                    <a:pt x="0" y="2198"/>
                  </a:cubicBezTo>
                  <a:cubicBezTo>
                    <a:pt x="0" y="2977"/>
                    <a:pt x="222" y="3704"/>
                    <a:pt x="606" y="4320"/>
                  </a:cubicBezTo>
                  <a:cubicBezTo>
                    <a:pt x="3998" y="4320"/>
                    <a:pt x="3998" y="4320"/>
                    <a:pt x="3998" y="432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02292BEC-714E-B05D-4516-275A6F3E1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" y="577"/>
              <a:ext cx="2451" cy="2886"/>
            </a:xfrm>
            <a:custGeom>
              <a:avLst/>
              <a:gdLst>
                <a:gd name="T0" fmla="*/ 1832 w 3669"/>
                <a:gd name="T1" fmla="*/ 0 h 4320"/>
                <a:gd name="T2" fmla="*/ 1034 w 3669"/>
                <a:gd name="T3" fmla="*/ 0 h 4320"/>
                <a:gd name="T4" fmla="*/ 0 w 3669"/>
                <a:gd name="T5" fmla="*/ 2691 h 4320"/>
                <a:gd name="T6" fmla="*/ 344 w 3669"/>
                <a:gd name="T7" fmla="*/ 4320 h 4320"/>
                <a:gd name="T8" fmla="*/ 3669 w 3669"/>
                <a:gd name="T9" fmla="*/ 4320 h 4320"/>
                <a:gd name="T10" fmla="*/ 428 w 3669"/>
                <a:gd name="T11" fmla="*/ 4320 h 4320"/>
                <a:gd name="T12" fmla="*/ 265 w 3669"/>
                <a:gd name="T13" fmla="*/ 3183 h 4320"/>
                <a:gd name="T14" fmla="*/ 1832 w 3669"/>
                <a:gd name="T15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69" h="4320">
                  <a:moveTo>
                    <a:pt x="1832" y="0"/>
                  </a:moveTo>
                  <a:cubicBezTo>
                    <a:pt x="1034" y="0"/>
                    <a:pt x="1034" y="0"/>
                    <a:pt x="1034" y="0"/>
                  </a:cubicBezTo>
                  <a:cubicBezTo>
                    <a:pt x="391" y="712"/>
                    <a:pt x="0" y="1656"/>
                    <a:pt x="0" y="2691"/>
                  </a:cubicBezTo>
                  <a:cubicBezTo>
                    <a:pt x="0" y="3271"/>
                    <a:pt x="123" y="3822"/>
                    <a:pt x="344" y="4320"/>
                  </a:cubicBezTo>
                  <a:cubicBezTo>
                    <a:pt x="3669" y="4320"/>
                    <a:pt x="3669" y="4320"/>
                    <a:pt x="3669" y="4320"/>
                  </a:cubicBezTo>
                  <a:cubicBezTo>
                    <a:pt x="428" y="4320"/>
                    <a:pt x="428" y="4320"/>
                    <a:pt x="428" y="4320"/>
                  </a:cubicBezTo>
                  <a:cubicBezTo>
                    <a:pt x="322" y="3959"/>
                    <a:pt x="265" y="3578"/>
                    <a:pt x="265" y="3183"/>
                  </a:cubicBezTo>
                  <a:cubicBezTo>
                    <a:pt x="265" y="1887"/>
                    <a:pt x="879" y="734"/>
                    <a:pt x="1832" y="0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42E4161-7082-41DD-4177-A5AD1281F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577"/>
              <a:ext cx="2276" cy="2886"/>
            </a:xfrm>
            <a:custGeom>
              <a:avLst/>
              <a:gdLst>
                <a:gd name="T0" fmla="*/ 3404 w 3404"/>
                <a:gd name="T1" fmla="*/ 0 h 4320"/>
                <a:gd name="T2" fmla="*/ 1567 w 3404"/>
                <a:gd name="T3" fmla="*/ 0 h 4320"/>
                <a:gd name="T4" fmla="*/ 0 w 3404"/>
                <a:gd name="T5" fmla="*/ 3183 h 4320"/>
                <a:gd name="T6" fmla="*/ 163 w 3404"/>
                <a:gd name="T7" fmla="*/ 4320 h 4320"/>
                <a:gd name="T8" fmla="*/ 3404 w 3404"/>
                <a:gd name="T9" fmla="*/ 4320 h 4320"/>
                <a:gd name="T10" fmla="*/ 3404 w 3404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4" h="4320">
                  <a:moveTo>
                    <a:pt x="3404" y="0"/>
                  </a:moveTo>
                  <a:cubicBezTo>
                    <a:pt x="1567" y="0"/>
                    <a:pt x="1567" y="0"/>
                    <a:pt x="1567" y="0"/>
                  </a:cubicBezTo>
                  <a:cubicBezTo>
                    <a:pt x="614" y="734"/>
                    <a:pt x="0" y="1887"/>
                    <a:pt x="0" y="3183"/>
                  </a:cubicBezTo>
                  <a:cubicBezTo>
                    <a:pt x="0" y="3578"/>
                    <a:pt x="57" y="3959"/>
                    <a:pt x="163" y="4320"/>
                  </a:cubicBezTo>
                  <a:cubicBezTo>
                    <a:pt x="3404" y="4320"/>
                    <a:pt x="3404" y="4320"/>
                    <a:pt x="3404" y="4320"/>
                  </a:cubicBezTo>
                  <a:cubicBezTo>
                    <a:pt x="3404" y="0"/>
                    <a:pt x="3404" y="0"/>
                    <a:pt x="3404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20D15D60-252E-435D-42E0-E27F5D5F19A4}"/>
              </a:ext>
            </a:extLst>
          </p:cNvPr>
          <p:cNvSpPr/>
          <p:nvPr userDrawn="1"/>
        </p:nvSpPr>
        <p:spPr>
          <a:xfrm>
            <a:off x="8655894" y="2680012"/>
            <a:ext cx="127791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7">
              <a:defRPr/>
            </a:pPr>
            <a:r>
              <a:rPr lang="zh-CN" altLang="en-US" sz="4267" kern="10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目录</a:t>
            </a:r>
            <a:endParaRPr lang="zh-CN" altLang="zh-CN" sz="4267" kern="10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98F8ABF-85B6-D385-5CC4-75316EA21DAC}"/>
              </a:ext>
            </a:extLst>
          </p:cNvPr>
          <p:cNvCxnSpPr>
            <a:cxnSpLocks/>
          </p:cNvCxnSpPr>
          <p:nvPr userDrawn="1"/>
        </p:nvCxnSpPr>
        <p:spPr>
          <a:xfrm>
            <a:off x="8847428" y="3547595"/>
            <a:ext cx="89484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860335C4-0DBA-AB68-817F-0F21B1CCA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4"/>
          <a:stretch/>
        </p:blipFill>
        <p:spPr>
          <a:xfrm>
            <a:off x="7867914" y="6069158"/>
            <a:ext cx="3718941" cy="54294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A6AFE21B-DBA6-A849-B146-0EAEF6BE3A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07" y="245901"/>
            <a:ext cx="2440412" cy="7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1648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>
            <a:extLst>
              <a:ext uri="{FF2B5EF4-FFF2-40B4-BE49-F238E27FC236}">
                <a16:creationId xmlns:a16="http://schemas.microsoft.com/office/drawing/2014/main" id="{54AA961F-493C-A3CC-FDE7-FA35E7E71CA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 flipH="1">
            <a:off x="7830218" y="-1760983"/>
            <a:ext cx="2612456" cy="6111109"/>
            <a:chOff x="558" y="29"/>
            <a:chExt cx="1193" cy="2555"/>
          </a:xfrm>
        </p:grpSpPr>
        <p:sp>
          <p:nvSpPr>
            <p:cNvPr id="4" name="AutoShape 15">
              <a:extLst>
                <a:ext uri="{FF2B5EF4-FFF2-40B4-BE49-F238E27FC236}">
                  <a16:creationId xmlns:a16="http://schemas.microsoft.com/office/drawing/2014/main" id="{C262FFE8-A8C5-7ED3-143B-EA9F802B175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C7ED4FBB-65E3-FB6C-1189-AAAF4333B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F8FD33B3-B4CC-2EFC-F330-DE480B957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BEC7A495-E007-74E0-FB84-1A47CFD2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98B9183B-CA80-ED9F-62C4-FEEE79DAE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2AE0D840-4D40-6183-4000-5D5060F89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6609407B-F6DC-B008-4074-AC366776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E431665-E4E4-AA06-B231-A26ACAE4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516C4BB1-F325-D07B-4C25-CA585EE2D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7E17BB64-3FBD-40ED-2189-EE984404B0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 flipH="1">
            <a:off x="1748195" y="2503495"/>
            <a:ext cx="2612456" cy="6111109"/>
            <a:chOff x="558" y="29"/>
            <a:chExt cx="1193" cy="2555"/>
          </a:xfrm>
        </p:grpSpPr>
        <p:sp>
          <p:nvSpPr>
            <p:cNvPr id="38" name="AutoShape 15">
              <a:extLst>
                <a:ext uri="{FF2B5EF4-FFF2-40B4-BE49-F238E27FC236}">
                  <a16:creationId xmlns:a16="http://schemas.microsoft.com/office/drawing/2014/main" id="{CBC3F330-1538-AE25-B172-78916AC986C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AC008334-CE48-F24F-EB99-F380A8ED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538D91E4-A1EE-52E4-76CB-6FB98CF22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218B26CE-09D0-4283-6643-AD74B03A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10DA25EF-EBA0-4B88-17A8-486551360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524085CA-6C32-DCE3-AC39-6DD577E8B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864FC08-EA83-42A7-E48D-A9697F5B6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CAB1C382-5E8C-DF6E-9650-2A656D027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A9704F26-D4BB-2A81-038B-6EDDB30FE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7FC12AFA-3D50-9356-CD67-01547EEF5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4"/>
          <a:stretch/>
        </p:blipFill>
        <p:spPr>
          <a:xfrm>
            <a:off x="560268" y="6208091"/>
            <a:ext cx="3718941" cy="54294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728347E-7F43-E801-790C-FA7918E70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98" y="196647"/>
            <a:ext cx="1902269" cy="6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66520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（有花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7E983D55-05AB-16A4-C042-45C0B0CC6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58" y="121079"/>
            <a:ext cx="1603201" cy="53200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5ABF7C1-BF80-0DBE-EBEF-8299B038F6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2" y="6098057"/>
            <a:ext cx="1436369" cy="559609"/>
          </a:xfrm>
          <a:prstGeom prst="rect">
            <a:avLst/>
          </a:prstGeom>
        </p:spPr>
      </p:pic>
      <p:grpSp>
        <p:nvGrpSpPr>
          <p:cNvPr id="27" name="Group 16">
            <a:extLst>
              <a:ext uri="{FF2B5EF4-FFF2-40B4-BE49-F238E27FC236}">
                <a16:creationId xmlns:a16="http://schemas.microsoft.com/office/drawing/2014/main" id="{1381BEEB-DE23-2485-0000-9F885799A5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0800000" flipH="1">
            <a:off x="2" y="0"/>
            <a:ext cx="1435056" cy="3073400"/>
            <a:chOff x="558" y="29"/>
            <a:chExt cx="1193" cy="2555"/>
          </a:xfrm>
        </p:grpSpPr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E9B8D82F-DCF1-A803-795C-49CFEF876E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75AFFF86-0099-0CEC-B3CA-B0CE0A891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3564D25A-91A6-7AA6-5DB7-F92A765E5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DCB6E251-C1BE-F96E-6E3A-7AB8B0DC7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7D468ECF-EC2E-6612-3772-D05ABD78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C2017B8-6154-F519-F218-902C7BDCD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738FC01F-D90B-9B8E-434F-9DEFCBF6D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0027E583-F108-3DF5-F45E-339297128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FA662A67-5662-2CC8-551F-C869B8302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79166F2C-88F7-1D62-4036-F85A5F6802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10756944" y="3784600"/>
            <a:ext cx="1435056" cy="3073400"/>
            <a:chOff x="558" y="29"/>
            <a:chExt cx="1193" cy="2555"/>
          </a:xfrm>
        </p:grpSpPr>
        <p:sp>
          <p:nvSpPr>
            <p:cNvPr id="38" name="AutoShape 15">
              <a:extLst>
                <a:ext uri="{FF2B5EF4-FFF2-40B4-BE49-F238E27FC236}">
                  <a16:creationId xmlns:a16="http://schemas.microsoft.com/office/drawing/2014/main" id="{EFF25D76-CADD-D316-E389-D72EB90DA4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8" y="29"/>
              <a:ext cx="1191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A6289F59-0EC7-E79A-669E-DE75A45F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29"/>
              <a:ext cx="1193" cy="2455"/>
            </a:xfrm>
            <a:custGeom>
              <a:avLst/>
              <a:gdLst>
                <a:gd name="T0" fmla="*/ 0 w 1451"/>
                <a:gd name="T1" fmla="*/ 0 h 2992"/>
                <a:gd name="T2" fmla="*/ 0 w 1451"/>
                <a:gd name="T3" fmla="*/ 2992 h 2992"/>
                <a:gd name="T4" fmla="*/ 1450 w 1451"/>
                <a:gd name="T5" fmla="*/ 2992 h 2992"/>
                <a:gd name="T6" fmla="*/ 1447 w 1451"/>
                <a:gd name="T7" fmla="*/ 2782 h 2992"/>
                <a:gd name="T8" fmla="*/ 135 w 1451"/>
                <a:gd name="T9" fmla="*/ 110 h 2992"/>
                <a:gd name="T10" fmla="*/ 140 w 1451"/>
                <a:gd name="T11" fmla="*/ 117 h 2992"/>
                <a:gd name="T12" fmla="*/ 1114 w 1451"/>
                <a:gd name="T13" fmla="*/ 2464 h 2992"/>
                <a:gd name="T14" fmla="*/ 1100 w 1451"/>
                <a:gd name="T15" fmla="*/ 2992 h 2992"/>
                <a:gd name="T16" fmla="*/ 0 w 1451"/>
                <a:gd name="T17" fmla="*/ 2992 h 2992"/>
                <a:gd name="T18" fmla="*/ 0 w 1451"/>
                <a:gd name="T19" fmla="*/ 0 h 2992"/>
                <a:gd name="T20" fmla="*/ 0 w 1451"/>
                <a:gd name="T21" fmla="*/ 0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1" h="2992">
                  <a:moveTo>
                    <a:pt x="0" y="0"/>
                  </a:moveTo>
                  <a:cubicBezTo>
                    <a:pt x="0" y="2992"/>
                    <a:pt x="0" y="2992"/>
                    <a:pt x="0" y="2992"/>
                  </a:cubicBezTo>
                  <a:cubicBezTo>
                    <a:pt x="1450" y="2992"/>
                    <a:pt x="1450" y="2992"/>
                    <a:pt x="1450" y="2992"/>
                  </a:cubicBezTo>
                  <a:cubicBezTo>
                    <a:pt x="1451" y="2922"/>
                    <a:pt x="1450" y="2853"/>
                    <a:pt x="1447" y="2782"/>
                  </a:cubicBezTo>
                  <a:cubicBezTo>
                    <a:pt x="1398" y="1705"/>
                    <a:pt x="897" y="756"/>
                    <a:pt x="135" y="110"/>
                  </a:cubicBezTo>
                  <a:cubicBezTo>
                    <a:pt x="137" y="112"/>
                    <a:pt x="139" y="114"/>
                    <a:pt x="140" y="117"/>
                  </a:cubicBezTo>
                  <a:cubicBezTo>
                    <a:pt x="710" y="738"/>
                    <a:pt x="1073" y="1556"/>
                    <a:pt x="1114" y="2464"/>
                  </a:cubicBezTo>
                  <a:cubicBezTo>
                    <a:pt x="1122" y="2643"/>
                    <a:pt x="1117" y="2819"/>
                    <a:pt x="1100" y="2992"/>
                  </a:cubicBezTo>
                  <a:cubicBezTo>
                    <a:pt x="0" y="2992"/>
                    <a:pt x="0" y="2992"/>
                    <a:pt x="0" y="29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BD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3F1BE11C-13B2-3F5E-062E-213B0DEE6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922" cy="2479"/>
            </a:xfrm>
            <a:custGeom>
              <a:avLst/>
              <a:gdLst>
                <a:gd name="T0" fmla="*/ 1100 w 1122"/>
                <a:gd name="T1" fmla="*/ 3021 h 3021"/>
                <a:gd name="T2" fmla="*/ 1114 w 1122"/>
                <a:gd name="T3" fmla="*/ 2493 h 3021"/>
                <a:gd name="T4" fmla="*/ 0 w 1122"/>
                <a:gd name="T5" fmla="*/ 0 h 3021"/>
                <a:gd name="T6" fmla="*/ 0 w 1122"/>
                <a:gd name="T7" fmla="*/ 3021 h 3021"/>
                <a:gd name="T8" fmla="*/ 1100 w 1122"/>
                <a:gd name="T9" fmla="*/ 3021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3021">
                  <a:moveTo>
                    <a:pt x="1100" y="3021"/>
                  </a:moveTo>
                  <a:cubicBezTo>
                    <a:pt x="1117" y="2848"/>
                    <a:pt x="1122" y="2672"/>
                    <a:pt x="1114" y="2493"/>
                  </a:cubicBezTo>
                  <a:cubicBezTo>
                    <a:pt x="1070" y="1512"/>
                    <a:pt x="650" y="637"/>
                    <a:pt x="0" y="0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1100" y="3021"/>
                    <a:pt x="1100" y="3021"/>
                    <a:pt x="1100" y="3021"/>
                  </a:cubicBezTo>
                </a:path>
              </a:pathLst>
            </a:custGeom>
            <a:solidFill>
              <a:srgbClr val="907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972930EA-C19A-9220-3B46-EA9DC451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197"/>
              <a:ext cx="15" cy="22"/>
            </a:xfrm>
            <a:custGeom>
              <a:avLst/>
              <a:gdLst>
                <a:gd name="T0" fmla="*/ 0 w 18"/>
                <a:gd name="T1" fmla="*/ 0 h 27"/>
                <a:gd name="T2" fmla="*/ 9 w 18"/>
                <a:gd name="T3" fmla="*/ 18 h 27"/>
                <a:gd name="T4" fmla="*/ 11 w 18"/>
                <a:gd name="T5" fmla="*/ 21 h 27"/>
                <a:gd name="T6" fmla="*/ 18 w 18"/>
                <a:gd name="T7" fmla="*/ 27 h 27"/>
                <a:gd name="T8" fmla="*/ 0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0" y="0"/>
                  </a:moveTo>
                  <a:cubicBezTo>
                    <a:pt x="3" y="6"/>
                    <a:pt x="6" y="12"/>
                    <a:pt x="9" y="18"/>
                  </a:cubicBezTo>
                  <a:cubicBezTo>
                    <a:pt x="10" y="19"/>
                    <a:pt x="11" y="20"/>
                    <a:pt x="11" y="21"/>
                  </a:cubicBezTo>
                  <a:cubicBezTo>
                    <a:pt x="14" y="23"/>
                    <a:pt x="16" y="25"/>
                    <a:pt x="18" y="27"/>
                  </a:cubicBezTo>
                  <a:cubicBezTo>
                    <a:pt x="12" y="18"/>
                    <a:pt x="6" y="9"/>
                    <a:pt x="0" y="0"/>
                  </a:cubicBezTo>
                </a:path>
              </a:pathLst>
            </a:custGeom>
            <a:solidFill>
              <a:srgbClr val="DDE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9E52F9C-1D0A-E513-038B-672555770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" y="214"/>
              <a:ext cx="10" cy="11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13 h 13"/>
                <a:gd name="T4" fmla="*/ 7 w 12"/>
                <a:gd name="T5" fmla="*/ 6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4" y="4"/>
                    <a:pt x="8" y="8"/>
                    <a:pt x="12" y="13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D0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EE4AEDF0-5018-36C9-2EA9-43C4FDACC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679" cy="2479"/>
            </a:xfrm>
            <a:custGeom>
              <a:avLst/>
              <a:gdLst>
                <a:gd name="T0" fmla="*/ 0 w 826"/>
                <a:gd name="T1" fmla="*/ 0 h 3021"/>
                <a:gd name="T2" fmla="*/ 0 w 826"/>
                <a:gd name="T3" fmla="*/ 3021 h 3021"/>
                <a:gd name="T4" fmla="*/ 743 w 826"/>
                <a:gd name="T5" fmla="*/ 3021 h 3021"/>
                <a:gd name="T6" fmla="*/ 812 w 826"/>
                <a:gd name="T7" fmla="*/ 2118 h 3021"/>
                <a:gd name="T8" fmla="*/ 140 w 826"/>
                <a:gd name="T9" fmla="*/ 146 h 3021"/>
                <a:gd name="T10" fmla="*/ 128 w 826"/>
                <a:gd name="T11" fmla="*/ 133 h 3021"/>
                <a:gd name="T12" fmla="*/ 126 w 826"/>
                <a:gd name="T13" fmla="*/ 130 h 3021"/>
                <a:gd name="T14" fmla="*/ 541 w 826"/>
                <a:gd name="T15" fmla="*/ 1681 h 3021"/>
                <a:gd name="T16" fmla="*/ 356 w 826"/>
                <a:gd name="T17" fmla="*/ 3021 h 3021"/>
                <a:gd name="T18" fmla="*/ 0 w 826"/>
                <a:gd name="T19" fmla="*/ 3021 h 3021"/>
                <a:gd name="T20" fmla="*/ 0 w 826"/>
                <a:gd name="T21" fmla="*/ 0 h 3021"/>
                <a:gd name="T22" fmla="*/ 0 w 826"/>
                <a:gd name="T23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6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743" y="3021"/>
                    <a:pt x="743" y="3021"/>
                    <a:pt x="743" y="3021"/>
                  </a:cubicBezTo>
                  <a:cubicBezTo>
                    <a:pt x="801" y="2730"/>
                    <a:pt x="826" y="2428"/>
                    <a:pt x="812" y="2118"/>
                  </a:cubicBezTo>
                  <a:cubicBezTo>
                    <a:pt x="779" y="1382"/>
                    <a:pt x="535" y="706"/>
                    <a:pt x="140" y="146"/>
                  </a:cubicBezTo>
                  <a:cubicBezTo>
                    <a:pt x="136" y="141"/>
                    <a:pt x="132" y="137"/>
                    <a:pt x="128" y="133"/>
                  </a:cubicBezTo>
                  <a:cubicBezTo>
                    <a:pt x="128" y="132"/>
                    <a:pt x="127" y="131"/>
                    <a:pt x="126" y="130"/>
                  </a:cubicBezTo>
                  <a:cubicBezTo>
                    <a:pt x="369" y="596"/>
                    <a:pt x="516" y="1121"/>
                    <a:pt x="541" y="1681"/>
                  </a:cubicBezTo>
                  <a:cubicBezTo>
                    <a:pt x="562" y="2149"/>
                    <a:pt x="496" y="2601"/>
                    <a:pt x="356" y="3021"/>
                  </a:cubicBezTo>
                  <a:cubicBezTo>
                    <a:pt x="0" y="3021"/>
                    <a:pt x="0" y="3021"/>
                    <a:pt x="0" y="30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7462E3DC-1E2F-2E11-0427-4012CF452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29"/>
              <a:ext cx="96" cy="168"/>
            </a:xfrm>
            <a:custGeom>
              <a:avLst/>
              <a:gdLst>
                <a:gd name="T0" fmla="*/ 0 w 117"/>
                <a:gd name="T1" fmla="*/ 0 h 205"/>
                <a:gd name="T2" fmla="*/ 0 w 117"/>
                <a:gd name="T3" fmla="*/ 52 h 205"/>
                <a:gd name="T4" fmla="*/ 117 w 117"/>
                <a:gd name="T5" fmla="*/ 205 h 205"/>
                <a:gd name="T6" fmla="*/ 0 w 117"/>
                <a:gd name="T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05">
                  <a:moveTo>
                    <a:pt x="0" y="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40" y="102"/>
                    <a:pt x="79" y="153"/>
                    <a:pt x="117" y="205"/>
                  </a:cubicBezTo>
                  <a:cubicBezTo>
                    <a:pt x="80" y="135"/>
                    <a:pt x="41" y="67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F1AB753-66C9-99DE-BA32-F6221D20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72"/>
              <a:ext cx="104" cy="140"/>
            </a:xfrm>
            <a:custGeom>
              <a:avLst/>
              <a:gdLst>
                <a:gd name="T0" fmla="*/ 0 w 126"/>
                <a:gd name="T1" fmla="*/ 0 h 171"/>
                <a:gd name="T2" fmla="*/ 0 w 126"/>
                <a:gd name="T3" fmla="*/ 41 h 171"/>
                <a:gd name="T4" fmla="*/ 126 w 126"/>
                <a:gd name="T5" fmla="*/ 171 h 171"/>
                <a:gd name="T6" fmla="*/ 117 w 126"/>
                <a:gd name="T7" fmla="*/ 153 h 171"/>
                <a:gd name="T8" fmla="*/ 0 w 126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7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43" y="84"/>
                    <a:pt x="85" y="127"/>
                    <a:pt x="126" y="171"/>
                  </a:cubicBezTo>
                  <a:cubicBezTo>
                    <a:pt x="123" y="165"/>
                    <a:pt x="120" y="159"/>
                    <a:pt x="117" y="153"/>
                  </a:cubicBezTo>
                  <a:cubicBezTo>
                    <a:pt x="79" y="101"/>
                    <a:pt x="40" y="50"/>
                    <a:pt x="0" y="0"/>
                  </a:cubicBezTo>
                </a:path>
              </a:pathLst>
            </a:custGeom>
            <a:solidFill>
              <a:srgbClr val="805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550B5F8F-1854-06BE-C115-4CB82B1FE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05"/>
              <a:ext cx="462" cy="2479"/>
            </a:xfrm>
            <a:custGeom>
              <a:avLst/>
              <a:gdLst>
                <a:gd name="T0" fmla="*/ 0 w 562"/>
                <a:gd name="T1" fmla="*/ 0 h 3021"/>
                <a:gd name="T2" fmla="*/ 0 w 562"/>
                <a:gd name="T3" fmla="*/ 3021 h 3021"/>
                <a:gd name="T4" fmla="*/ 356 w 562"/>
                <a:gd name="T5" fmla="*/ 3021 h 3021"/>
                <a:gd name="T6" fmla="*/ 541 w 562"/>
                <a:gd name="T7" fmla="*/ 1681 h 3021"/>
                <a:gd name="T8" fmla="*/ 126 w 562"/>
                <a:gd name="T9" fmla="*/ 130 h 3021"/>
                <a:gd name="T10" fmla="*/ 0 w 562"/>
                <a:gd name="T11" fmla="*/ 0 h 3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3021">
                  <a:moveTo>
                    <a:pt x="0" y="0"/>
                  </a:moveTo>
                  <a:cubicBezTo>
                    <a:pt x="0" y="3021"/>
                    <a:pt x="0" y="3021"/>
                    <a:pt x="0" y="3021"/>
                  </a:cubicBezTo>
                  <a:cubicBezTo>
                    <a:pt x="356" y="3021"/>
                    <a:pt x="356" y="3021"/>
                    <a:pt x="356" y="3021"/>
                  </a:cubicBezTo>
                  <a:cubicBezTo>
                    <a:pt x="496" y="2601"/>
                    <a:pt x="562" y="2149"/>
                    <a:pt x="541" y="1681"/>
                  </a:cubicBezTo>
                  <a:cubicBezTo>
                    <a:pt x="516" y="1121"/>
                    <a:pt x="369" y="596"/>
                    <a:pt x="126" y="130"/>
                  </a:cubicBezTo>
                  <a:cubicBezTo>
                    <a:pt x="85" y="86"/>
                    <a:pt x="43" y="43"/>
                    <a:pt x="0" y="0"/>
                  </a:cubicBezTo>
                </a:path>
              </a:pathLst>
            </a:custGeom>
            <a:solidFill>
              <a:srgbClr val="674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078337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7E983D55-05AB-16A4-C042-45C0B0CC6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258" y="121079"/>
            <a:ext cx="1603201" cy="53200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5ABF7C1-BF80-0DBE-EBEF-8299B038F6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2" y="6098057"/>
            <a:ext cx="1436369" cy="5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0629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085454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68961-7AD6-406B-8240-8045AF59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C2A605-34D3-40A3-947D-1C5569C3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8EE9E3-F480-405A-A232-1AF44EEE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BA5CA9-9202-4188-9C91-71CD0D5E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C8D3C9-9D79-49DB-8A68-AD8774CC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89BF26-8E23-499F-8C46-7F60C0BC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144160-BB3D-420E-AB0A-64ACC3D89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0CC1C4-80D8-415C-BD43-FDCFE6014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2D685F-2351-4C49-8043-11403022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26769-1555-4147-9817-08E286B0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77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D8D21-133A-4826-B7B1-1510FE43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3CF1B7-A85C-4AA3-9F6B-06089CBA0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6F1F5A-FC13-456D-8B1A-13386C5DD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547B9B-AABE-4149-A425-E8B35016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0627-49F2-42B5-A7FE-534FFD38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868A5-75D3-4F9B-8CA4-1E22157B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26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197D4-16A5-483B-B733-4D591825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AF92D3-5A90-4A16-89ED-F2597EE8E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5C30CB-FA4B-4513-AA57-9C33351E8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343346-5E9A-4882-9DC3-F6C674EED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F2C647-33A3-4CDE-9240-347D90D7E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EFACB88-D4B2-4234-B635-AF03AD54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01A3C2-49D8-41FB-8007-61A3CF00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E1D301-0BBE-47C1-817E-F87CC441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38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39C957-13F3-42D5-B24B-4BEA4130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82EDF1-43AA-479F-B346-78692301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218BA-2790-4A9B-9BA1-04258B8D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8C8D0E-0EAC-43C7-ADAB-F832CC2F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09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05A263-46B1-4225-9094-3016DCE8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45C0058-69D5-48C1-BC27-BDB961A0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3F2EF9-FD85-4EEC-AF2F-20EDEB5E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77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ABE02-0FA9-47DF-884E-CF0B4773E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11858-8410-464B-BA75-C0B0C4A7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FA255F-9AC4-496C-A501-A2FE1E6EE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23ECF3-7860-4D8C-A0BA-0C1CDC52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1A5AD5-CF83-4358-A2A2-1FB2E9D9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D327D7-B0A1-40A9-B6F1-7E16F886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33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489D44-6D3E-4B54-83C8-1AD45B92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9CD621-AA56-4812-84D9-A24B4D6C6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B4BA78-4C41-4FB6-873D-094661194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C1EDEF-3BA3-44A8-BA47-211A3DFD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4C24C4-CE1E-4B50-870E-F38B2D1A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61EAB2-2088-4DB3-B2A0-B3FFE879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E03102B-0F5B-4124-BFD9-1BA360A5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52C0DB-A478-4F1C-BC3A-8F63DF56A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55AF35-6D0C-4E36-997C-B12A716C0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F6F1-EA5A-4DA9-ABEE-B808C5DC7A09}" type="datetimeFigureOut">
              <a:rPr lang="zh-CN" altLang="en-US" smtClean="0"/>
              <a:t>2023/5/21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C11C86-0155-45E2-9B9A-CA13FF1B9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DD874E-38B4-4D65-A7A7-717F433DE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F9040-58ED-4833-9A23-61D354B86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1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2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ransition spd="med">
    <p:wipe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 bwMode="auto">
          <a:xfrm>
            <a:off x="2450611" y="2069739"/>
            <a:ext cx="7290778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CN" altLang="en-US" sz="4267" b="1" kern="100">
                <a:solidFill>
                  <a:srgbClr val="674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基于变化对比检测的巡检系统</a:t>
            </a:r>
            <a:endParaRPr lang="en-US" altLang="zh-CN" sz="4267" b="1" kern="100" dirty="0">
              <a:solidFill>
                <a:srgbClr val="67419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zh-CN" altLang="en-US" sz="4267" b="1" kern="100">
                <a:solidFill>
                  <a:srgbClr val="674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设计与实现</a:t>
            </a:r>
          </a:p>
        </p:txBody>
      </p:sp>
      <p:sp>
        <p:nvSpPr>
          <p:cNvPr id="2" name="圆角矩形 61">
            <a:extLst>
              <a:ext uri="{FF2B5EF4-FFF2-40B4-BE49-F238E27FC236}">
                <a16:creationId xmlns:a16="http://schemas.microsoft.com/office/drawing/2014/main" id="{1EBAE3FA-B86C-874D-4D39-006DA3660DFF}"/>
              </a:ext>
            </a:extLst>
          </p:cNvPr>
          <p:cNvSpPr/>
          <p:nvPr/>
        </p:nvSpPr>
        <p:spPr>
          <a:xfrm>
            <a:off x="4881921" y="3975306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答辩人：陈昊 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MG20330007</a:t>
            </a:r>
            <a:endParaRPr lang="zh-CN" altLang="en-US" sz="12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圆角矩形 61">
            <a:extLst>
              <a:ext uri="{FF2B5EF4-FFF2-40B4-BE49-F238E27FC236}">
                <a16:creationId xmlns:a16="http://schemas.microsoft.com/office/drawing/2014/main" id="{13168F79-CFBC-DC47-34E2-0BF9DFE175ED}"/>
              </a:ext>
            </a:extLst>
          </p:cNvPr>
          <p:cNvSpPr/>
          <p:nvPr/>
        </p:nvSpPr>
        <p:spPr>
          <a:xfrm>
            <a:off x="4881920" y="4550313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   师：申富饶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教授</a:t>
            </a:r>
          </a:p>
        </p:txBody>
      </p:sp>
      <p:sp>
        <p:nvSpPr>
          <p:cNvPr id="4" name="圆角矩形 61">
            <a:extLst>
              <a:ext uri="{FF2B5EF4-FFF2-40B4-BE49-F238E27FC236}">
                <a16:creationId xmlns:a16="http://schemas.microsoft.com/office/drawing/2014/main" id="{47B744A5-1772-9091-5C28-0CF70AB132DD}"/>
              </a:ext>
            </a:extLst>
          </p:cNvPr>
          <p:cNvSpPr/>
          <p:nvPr/>
        </p:nvSpPr>
        <p:spPr>
          <a:xfrm>
            <a:off x="4881920" y="5151446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   期：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2023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 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 </a:t>
            </a:r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177188062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41609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变化对比检测方法：关键点检测及匹配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13" name="文本框 212">
            <a:extLst>
              <a:ext uri="{FF2B5EF4-FFF2-40B4-BE49-F238E27FC236}">
                <a16:creationId xmlns:a16="http://schemas.microsoft.com/office/drawing/2014/main" id="{212858D5-A2E0-4947-9227-FB1BD845FF4F}"/>
              </a:ext>
            </a:extLst>
          </p:cNvPr>
          <p:cNvSpPr txBox="1"/>
          <p:nvPr/>
        </p:nvSpPr>
        <p:spPr>
          <a:xfrm>
            <a:off x="899523" y="2116315"/>
            <a:ext cx="488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用 </a:t>
            </a:r>
            <a:r>
              <a:rPr lang="en-US" altLang="zh-CN" b="1" dirty="0">
                <a:solidFill>
                  <a:srgbClr val="8C6FAF"/>
                </a:solidFill>
                <a:latin typeface="+mj-ea"/>
                <a:ea typeface="+mj-ea"/>
              </a:rPr>
              <a:t>SuperPoint</a:t>
            </a:r>
            <a:r>
              <a:rPr lang="en-US" altLang="zh-CN" dirty="0">
                <a:latin typeface="+mj-ea"/>
                <a:ea typeface="+mj-ea"/>
              </a:rPr>
              <a:t> </a:t>
            </a:r>
            <a:r>
              <a:rPr lang="zh-CN" altLang="en-US">
                <a:latin typeface="+mj-ea"/>
                <a:ea typeface="+mj-ea"/>
              </a:rPr>
              <a:t>模型分别输入两张图片的灰度图像，得到关键点坐标和对应的特征描述向量</a:t>
            </a:r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33D65B86-6399-4151-8668-B842E10C00F4}"/>
              </a:ext>
            </a:extLst>
          </p:cNvPr>
          <p:cNvSpPr txBox="1"/>
          <p:nvPr/>
        </p:nvSpPr>
        <p:spPr>
          <a:xfrm>
            <a:off x="651932" y="1742464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关键点检测</a:t>
            </a: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B17590D3-FFD2-4644-9328-6CBCC5A908F8}"/>
              </a:ext>
            </a:extLst>
          </p:cNvPr>
          <p:cNvSpPr txBox="1"/>
          <p:nvPr/>
        </p:nvSpPr>
        <p:spPr>
          <a:xfrm>
            <a:off x="899524" y="3391593"/>
            <a:ext cx="488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在特征空间，利用</a:t>
            </a:r>
            <a:r>
              <a:rPr lang="zh-CN" altLang="en-US" b="1">
                <a:solidFill>
                  <a:srgbClr val="8C6FAF"/>
                </a:solidFill>
                <a:latin typeface="+mj-ea"/>
                <a:ea typeface="+mj-ea"/>
              </a:rPr>
              <a:t>近似最近邻搜索</a:t>
            </a:r>
            <a:r>
              <a:rPr lang="zh-CN" altLang="en-US">
                <a:latin typeface="+mj-ea"/>
                <a:ea typeface="+mj-ea"/>
              </a:rPr>
              <a:t>，确定每个关键点与之对应的另一张图片的关键点，得到关键点对</a:t>
            </a:r>
          </a:p>
        </p:txBody>
      </p:sp>
      <p:sp>
        <p:nvSpPr>
          <p:cNvPr id="245" name="文本框 244">
            <a:extLst>
              <a:ext uri="{FF2B5EF4-FFF2-40B4-BE49-F238E27FC236}">
                <a16:creationId xmlns:a16="http://schemas.microsoft.com/office/drawing/2014/main" id="{B9FF70D9-D3D5-4815-B51E-8F748AA56930}"/>
              </a:ext>
            </a:extLst>
          </p:cNvPr>
          <p:cNvSpPr txBox="1"/>
          <p:nvPr/>
        </p:nvSpPr>
        <p:spPr>
          <a:xfrm>
            <a:off x="651932" y="3017742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粗匹配</a:t>
            </a: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id="{F88034B6-1B88-4E24-A2CC-7B21C2331621}"/>
              </a:ext>
            </a:extLst>
          </p:cNvPr>
          <p:cNvSpPr txBox="1"/>
          <p:nvPr/>
        </p:nvSpPr>
        <p:spPr>
          <a:xfrm>
            <a:off x="899524" y="4843248"/>
            <a:ext cx="4536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每个匹配关键点对，可以表示二维空间的位移向量，利用 </a:t>
            </a:r>
            <a:r>
              <a:rPr lang="en-US" altLang="zh-CN" b="1" dirty="0">
                <a:solidFill>
                  <a:srgbClr val="8C6FAF"/>
                </a:solidFill>
                <a:latin typeface="+mj-ea"/>
                <a:ea typeface="+mj-ea"/>
              </a:rPr>
              <a:t>VFC</a:t>
            </a:r>
            <a:r>
              <a:rPr lang="en-US" altLang="zh-CN" dirty="0">
                <a:latin typeface="+mj-ea"/>
                <a:ea typeface="+mj-ea"/>
              </a:rPr>
              <a:t> </a:t>
            </a:r>
            <a:r>
              <a:rPr lang="zh-CN" altLang="en-US">
                <a:latin typeface="+mj-ea"/>
                <a:ea typeface="+mj-ea"/>
              </a:rPr>
              <a:t>算法估计一个映射函数，满足平滑一致性，从而估计内点和外点</a:t>
            </a:r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617F7DC7-08EC-4FEF-AF8F-B5509B66C81E}"/>
              </a:ext>
            </a:extLst>
          </p:cNvPr>
          <p:cNvSpPr txBox="1"/>
          <p:nvPr/>
        </p:nvSpPr>
        <p:spPr>
          <a:xfrm>
            <a:off x="651932" y="4469397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精匹配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DB48C5-52FE-44DD-BE0D-C16ABA67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58" y="1247778"/>
            <a:ext cx="4308907" cy="48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3691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41609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变化对比检测方法：关键点检测及匹配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13" name="文本框 212">
            <a:extLst>
              <a:ext uri="{FF2B5EF4-FFF2-40B4-BE49-F238E27FC236}">
                <a16:creationId xmlns:a16="http://schemas.microsoft.com/office/drawing/2014/main" id="{212858D5-A2E0-4947-9227-FB1BD845FF4F}"/>
              </a:ext>
            </a:extLst>
          </p:cNvPr>
          <p:cNvSpPr txBox="1"/>
          <p:nvPr/>
        </p:nvSpPr>
        <p:spPr>
          <a:xfrm>
            <a:off x="899523" y="2116315"/>
            <a:ext cx="488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用 </a:t>
            </a:r>
            <a:r>
              <a:rPr lang="en-US" altLang="zh-CN" b="1" dirty="0">
                <a:solidFill>
                  <a:srgbClr val="8C6FAF"/>
                </a:solidFill>
                <a:latin typeface="+mj-ea"/>
                <a:ea typeface="+mj-ea"/>
              </a:rPr>
              <a:t>SuperPoint</a:t>
            </a:r>
            <a:r>
              <a:rPr lang="en-US" altLang="zh-CN" dirty="0">
                <a:latin typeface="+mj-ea"/>
                <a:ea typeface="+mj-ea"/>
              </a:rPr>
              <a:t> </a:t>
            </a:r>
            <a:r>
              <a:rPr lang="zh-CN" altLang="en-US">
                <a:latin typeface="+mj-ea"/>
                <a:ea typeface="+mj-ea"/>
              </a:rPr>
              <a:t>模型分别输入两张图片的灰度图像，得到关键点坐标和对应的特征描述向量</a:t>
            </a:r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33D65B86-6399-4151-8668-B842E10C00F4}"/>
              </a:ext>
            </a:extLst>
          </p:cNvPr>
          <p:cNvSpPr txBox="1"/>
          <p:nvPr/>
        </p:nvSpPr>
        <p:spPr>
          <a:xfrm>
            <a:off x="651932" y="1742464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关键点检测</a:t>
            </a: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B17590D3-FFD2-4644-9328-6CBCC5A908F8}"/>
              </a:ext>
            </a:extLst>
          </p:cNvPr>
          <p:cNvSpPr txBox="1"/>
          <p:nvPr/>
        </p:nvSpPr>
        <p:spPr>
          <a:xfrm>
            <a:off x="899524" y="3391593"/>
            <a:ext cx="488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在特征空间，利用</a:t>
            </a:r>
            <a:r>
              <a:rPr lang="zh-CN" altLang="en-US" b="1">
                <a:solidFill>
                  <a:srgbClr val="8C6FAF"/>
                </a:solidFill>
                <a:latin typeface="+mj-ea"/>
                <a:ea typeface="+mj-ea"/>
              </a:rPr>
              <a:t>近似最近邻搜索</a:t>
            </a:r>
            <a:r>
              <a:rPr lang="zh-CN" altLang="en-US">
                <a:latin typeface="+mj-ea"/>
                <a:ea typeface="+mj-ea"/>
              </a:rPr>
              <a:t>，确定每个关键点与之对应的另一张图片的关键点，得到关键点对</a:t>
            </a:r>
          </a:p>
        </p:txBody>
      </p:sp>
      <p:sp>
        <p:nvSpPr>
          <p:cNvPr id="245" name="文本框 244">
            <a:extLst>
              <a:ext uri="{FF2B5EF4-FFF2-40B4-BE49-F238E27FC236}">
                <a16:creationId xmlns:a16="http://schemas.microsoft.com/office/drawing/2014/main" id="{B9FF70D9-D3D5-4815-B51E-8F748AA56930}"/>
              </a:ext>
            </a:extLst>
          </p:cNvPr>
          <p:cNvSpPr txBox="1"/>
          <p:nvPr/>
        </p:nvSpPr>
        <p:spPr>
          <a:xfrm>
            <a:off x="651932" y="3017742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粗匹配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F88034B6-1B88-4E24-A2CC-7B21C2331621}"/>
                  </a:ext>
                </a:extLst>
              </p:cNvPr>
              <p:cNvSpPr txBox="1"/>
              <p:nvPr/>
            </p:nvSpPr>
            <p:spPr>
              <a:xfrm>
                <a:off x="899524" y="4843248"/>
                <a:ext cx="45363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atin typeface="+mj-ea"/>
                    <a:ea typeface="+mj-ea"/>
                  </a:rPr>
                  <a:t>每个匹配关键点对，可以表示二维空间的位移向量，利用 </a:t>
                </a:r>
                <a:r>
                  <a:rPr lang="en-US" altLang="zh-CN" b="1" dirty="0">
                    <a:solidFill>
                      <a:srgbClr val="8C6FAF"/>
                    </a:solidFill>
                    <a:latin typeface="+mj-ea"/>
                    <a:ea typeface="+mj-ea"/>
                  </a:rPr>
                  <a:t>VFC</a:t>
                </a:r>
                <a:r>
                  <a:rPr lang="en-US" altLang="zh-CN" dirty="0">
                    <a:latin typeface="+mj-ea"/>
                    <a:ea typeface="+mj-ea"/>
                  </a:rPr>
                  <a:t> </a:t>
                </a:r>
                <a:r>
                  <a:rPr lang="zh-CN" altLang="en-US">
                    <a:latin typeface="+mj-ea"/>
                    <a:ea typeface="+mj-ea"/>
                  </a:rPr>
                  <a:t>算法估计一个映射函数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+mj-ea"/>
                      </a:rPr>
                      <m:t>𝑓</m:t>
                    </m:r>
                  </m:oMath>
                </a14:m>
                <a:r>
                  <a:rPr lang="zh-CN" altLang="en-US">
                    <a:latin typeface="+mj-ea"/>
                    <a:ea typeface="+mj-ea"/>
                  </a:rPr>
                  <a:t>，满足</a:t>
                </a:r>
                <a:r>
                  <a:rPr lang="zh-CN" altLang="en-US" b="1">
                    <a:solidFill>
                      <a:srgbClr val="8C6FAF"/>
                    </a:solidFill>
                    <a:latin typeface="+mj-ea"/>
                    <a:ea typeface="+mj-ea"/>
                  </a:rPr>
                  <a:t>平滑一致性</a:t>
                </a:r>
                <a:r>
                  <a:rPr lang="zh-CN" altLang="en-US">
                    <a:latin typeface="+mj-ea"/>
                    <a:ea typeface="+mj-ea"/>
                  </a:rPr>
                  <a:t>，从而估计内点和外点</a:t>
                </a:r>
              </a:p>
            </p:txBody>
          </p:sp>
        </mc:Choice>
        <mc:Fallback xmlns=""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id="{F88034B6-1B88-4E24-A2CC-7B21C2331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24" y="4843248"/>
                <a:ext cx="4536330" cy="923330"/>
              </a:xfrm>
              <a:prstGeom prst="rect">
                <a:avLst/>
              </a:prstGeom>
              <a:blipFill>
                <a:blip r:embed="rId3"/>
                <a:stretch>
                  <a:fillRect l="-1210" t="-3289" r="-1075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9" name="文本框 248">
            <a:extLst>
              <a:ext uri="{FF2B5EF4-FFF2-40B4-BE49-F238E27FC236}">
                <a16:creationId xmlns:a16="http://schemas.microsoft.com/office/drawing/2014/main" id="{617F7DC7-08EC-4FEF-AF8F-B5509B66C81E}"/>
              </a:ext>
            </a:extLst>
          </p:cNvPr>
          <p:cNvSpPr txBox="1"/>
          <p:nvPr/>
        </p:nvSpPr>
        <p:spPr>
          <a:xfrm>
            <a:off x="651932" y="4469397"/>
            <a:ext cx="20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精匹配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3A01896-4B37-4597-88AF-2409087AAFB8}"/>
              </a:ext>
            </a:extLst>
          </p:cNvPr>
          <p:cNvSpPr/>
          <p:nvPr/>
        </p:nvSpPr>
        <p:spPr>
          <a:xfrm>
            <a:off x="6702817" y="1149314"/>
            <a:ext cx="2122226" cy="129016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DAA5A22-F26D-43C7-955F-82F4BAA53582}"/>
              </a:ext>
            </a:extLst>
          </p:cNvPr>
          <p:cNvSpPr/>
          <p:nvPr/>
        </p:nvSpPr>
        <p:spPr>
          <a:xfrm>
            <a:off x="9382956" y="1149314"/>
            <a:ext cx="2122226" cy="129016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BB9C153-71EA-4FF8-B434-BF5D3ACD479F}"/>
              </a:ext>
            </a:extLst>
          </p:cNvPr>
          <p:cNvSpPr/>
          <p:nvPr/>
        </p:nvSpPr>
        <p:spPr>
          <a:xfrm>
            <a:off x="7028597" y="1425166"/>
            <a:ext cx="173064" cy="1730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F7486AAA-B073-4A26-A74E-EB18483CEC4B}"/>
              </a:ext>
            </a:extLst>
          </p:cNvPr>
          <p:cNvSpPr/>
          <p:nvPr/>
        </p:nvSpPr>
        <p:spPr>
          <a:xfrm>
            <a:off x="9910549" y="1598230"/>
            <a:ext cx="173064" cy="17306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E3F9DF6-58A6-4F81-933B-9A27EE57EB2F}"/>
                  </a:ext>
                </a:extLst>
              </p:cNvPr>
              <p:cNvSpPr/>
              <p:nvPr/>
            </p:nvSpPr>
            <p:spPr>
              <a:xfrm>
                <a:off x="7115129" y="1511698"/>
                <a:ext cx="4801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E3F9DF6-58A6-4F81-933B-9A27EE57E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129" y="1511698"/>
                <a:ext cx="4801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2826B3F-7D9D-4291-8CE7-D9EB3BC07746}"/>
                  </a:ext>
                </a:extLst>
              </p:cNvPr>
              <p:cNvSpPr/>
              <p:nvPr/>
            </p:nvSpPr>
            <p:spPr>
              <a:xfrm>
                <a:off x="9963873" y="1696364"/>
                <a:ext cx="4801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2826B3F-7D9D-4291-8CE7-D9EB3BC07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3873" y="1696364"/>
                <a:ext cx="4801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F936D4D-D926-4BBB-8AE8-48E276B054B1}"/>
              </a:ext>
            </a:extLst>
          </p:cNvPr>
          <p:cNvCxnSpPr>
            <a:stCxn id="3" idx="6"/>
            <a:endCxn id="60" idx="2"/>
          </p:cNvCxnSpPr>
          <p:nvPr/>
        </p:nvCxnSpPr>
        <p:spPr>
          <a:xfrm>
            <a:off x="7201661" y="1511698"/>
            <a:ext cx="2708888" cy="173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0F3D82F-5789-4856-9D54-7DE4E7534D7B}"/>
                  </a:ext>
                </a:extLst>
              </p:cNvPr>
              <p:cNvSpPr/>
              <p:nvPr/>
            </p:nvSpPr>
            <p:spPr>
              <a:xfrm>
                <a:off x="9414249" y="1165449"/>
                <a:ext cx="15309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0F3D82F-5789-4856-9D54-7DE4E7534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249" y="1165449"/>
                <a:ext cx="1530932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4E21151F-8C39-4954-B74F-7E0686A1BF9B}"/>
                  </a:ext>
                </a:extLst>
              </p:cNvPr>
              <p:cNvSpPr/>
              <p:nvPr/>
            </p:nvSpPr>
            <p:spPr>
              <a:xfrm>
                <a:off x="7900733" y="1153908"/>
                <a:ext cx="8951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4E21151F-8C39-4954-B74F-7E0686A1B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733" y="1153908"/>
                <a:ext cx="89518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椭圆 66">
            <a:extLst>
              <a:ext uri="{FF2B5EF4-FFF2-40B4-BE49-F238E27FC236}">
                <a16:creationId xmlns:a16="http://schemas.microsoft.com/office/drawing/2014/main" id="{888931A7-C89B-48E4-BD75-8846B223DB60}"/>
              </a:ext>
            </a:extLst>
          </p:cNvPr>
          <p:cNvSpPr/>
          <p:nvPr/>
        </p:nvSpPr>
        <p:spPr>
          <a:xfrm>
            <a:off x="7508793" y="2140747"/>
            <a:ext cx="173064" cy="17306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F600ECA-2EE7-4144-8C09-F6F93EF76E9A}"/>
              </a:ext>
            </a:extLst>
          </p:cNvPr>
          <p:cNvCxnSpPr>
            <a:cxnSpLocks/>
            <a:stCxn id="67" idx="6"/>
          </p:cNvCxnSpPr>
          <p:nvPr/>
        </p:nvCxnSpPr>
        <p:spPr>
          <a:xfrm flipV="1">
            <a:off x="7681857" y="1742465"/>
            <a:ext cx="2228692" cy="484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5911250C-F38D-42C9-9BFC-0ED8DE5557F8}"/>
                  </a:ext>
                </a:extLst>
              </p:cNvPr>
              <p:cNvSpPr/>
              <p:nvPr/>
            </p:nvSpPr>
            <p:spPr>
              <a:xfrm>
                <a:off x="8102926" y="2099000"/>
                <a:ext cx="8951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5911250C-F38D-42C9-9BFC-0ED8DE555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926" y="2099000"/>
                <a:ext cx="89518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图片 72">
            <a:extLst>
              <a:ext uri="{FF2B5EF4-FFF2-40B4-BE49-F238E27FC236}">
                <a16:creationId xmlns:a16="http://schemas.microsoft.com/office/drawing/2014/main" id="{3621EFCD-1F90-43FB-BCB1-B9A11E314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2141" y="3042681"/>
            <a:ext cx="4783638" cy="1106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3B8C947-9CAD-4B95-BD38-DD4DE6A34509}"/>
                  </a:ext>
                </a:extLst>
              </p:cNvPr>
              <p:cNvSpPr txBox="1"/>
              <p:nvPr/>
            </p:nvSpPr>
            <p:spPr>
              <a:xfrm>
                <a:off x="6555571" y="2736947"/>
                <a:ext cx="4218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>
                    <a:latin typeface="+mj-ea"/>
                    <a:ea typeface="+mj-ea"/>
                  </a:rPr>
                  <a:t>在希尔伯特空间寻找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+mj-ea"/>
                      </a:rPr>
                      <m:t>𝑓</m:t>
                    </m:r>
                  </m:oMath>
                </a14:m>
                <a:r>
                  <a:rPr lang="zh-CN" altLang="en-US">
                    <a:latin typeface="+mj-ea"/>
                    <a:ea typeface="+mj-ea"/>
                  </a:rPr>
                  <a:t> 最小化以下损失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3B8C947-9CAD-4B95-BD38-DD4DE6A34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571" y="2736947"/>
                <a:ext cx="4218142" cy="369332"/>
              </a:xfrm>
              <a:prstGeom prst="rect">
                <a:avLst/>
              </a:prstGeom>
              <a:blipFill>
                <a:blip r:embed="rId10"/>
                <a:stretch>
                  <a:fillRect l="-115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图片 74">
            <a:extLst>
              <a:ext uri="{FF2B5EF4-FFF2-40B4-BE49-F238E27FC236}">
                <a16:creationId xmlns:a16="http://schemas.microsoft.com/office/drawing/2014/main" id="{713C28D1-F9E9-4B93-9724-55C278BFA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0141" y="4183025"/>
            <a:ext cx="2716868" cy="882327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A2F7E56-0510-4B81-BBD1-C290B5CB7E80}"/>
              </a:ext>
            </a:extLst>
          </p:cNvPr>
          <p:cNvCxnSpPr/>
          <p:nvPr/>
        </p:nvCxnSpPr>
        <p:spPr>
          <a:xfrm>
            <a:off x="10444069" y="3853258"/>
            <a:ext cx="0" cy="402636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FB77FC71-66ED-4072-AD9B-46FF9EE358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014" b="15234"/>
          <a:stretch/>
        </p:blipFill>
        <p:spPr>
          <a:xfrm>
            <a:off x="6585675" y="4469397"/>
            <a:ext cx="2019300" cy="595956"/>
          </a:xfrm>
          <a:prstGeom prst="rect">
            <a:avLst/>
          </a:prstGeom>
        </p:spPr>
      </p:pic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999F5C7E-BCC0-44EF-B0B4-E3129FC3A809}"/>
              </a:ext>
            </a:extLst>
          </p:cNvPr>
          <p:cNvCxnSpPr>
            <a:cxnSpLocks/>
            <a:endCxn id="17" idx="0"/>
          </p:cNvCxnSpPr>
          <p:nvPr/>
        </p:nvCxnSpPr>
        <p:spPr>
          <a:xfrm rot="5400000">
            <a:off x="7482342" y="3905474"/>
            <a:ext cx="676907" cy="450939"/>
          </a:xfrm>
          <a:prstGeom prst="bentConnector3">
            <a:avLst/>
          </a:prstGeom>
          <a:ln w="190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22F5E172-1DAD-40CA-BA42-A9007302FC4B}"/>
              </a:ext>
            </a:extLst>
          </p:cNvPr>
          <p:cNvSpPr txBox="1"/>
          <p:nvPr/>
        </p:nvSpPr>
        <p:spPr>
          <a:xfrm>
            <a:off x="9538329" y="558676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内点：高斯分布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>
                <a:latin typeface="+mj-ea"/>
                <a:ea typeface="+mj-ea"/>
              </a:rPr>
              <a:t>外点：均匀分布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00C7F191-774D-4D83-BF23-1A4CD27CA5C3}"/>
              </a:ext>
            </a:extLst>
          </p:cNvPr>
          <p:cNvSpPr txBox="1"/>
          <p:nvPr/>
        </p:nvSpPr>
        <p:spPr>
          <a:xfrm>
            <a:off x="7115129" y="58637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平滑约束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A935FEE-2238-4FB0-969B-C6F9B12A91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" r="1548" b="8224"/>
          <a:stretch/>
        </p:blipFill>
        <p:spPr>
          <a:xfrm>
            <a:off x="9552325" y="5065352"/>
            <a:ext cx="1800492" cy="34092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54C55D37-53A1-46BA-9856-C757DC0B5932}"/>
              </a:ext>
            </a:extLst>
          </p:cNvPr>
          <p:cNvSpPr txBox="1"/>
          <p:nvPr/>
        </p:nvSpPr>
        <p:spPr>
          <a:xfrm>
            <a:off x="8236175" y="623974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8C6FAF"/>
                </a:solidFill>
                <a:latin typeface="+mj-ea"/>
                <a:ea typeface="+mj-ea"/>
              </a:rPr>
              <a:t>EM</a:t>
            </a:r>
            <a:r>
              <a:rPr lang="zh-CN" altLang="en-US" b="1">
                <a:solidFill>
                  <a:srgbClr val="8C6FAF"/>
                </a:solidFill>
                <a:latin typeface="+mj-ea"/>
                <a:ea typeface="+mj-ea"/>
              </a:rPr>
              <a:t>算法求解</a:t>
            </a:r>
          </a:p>
        </p:txBody>
      </p:sp>
    </p:spTree>
    <p:extLst>
      <p:ext uri="{BB962C8B-B14F-4D97-AF65-F5344CB8AC3E}">
        <p14:creationId xmlns:p14="http://schemas.microsoft.com/office/powerpoint/2010/main" val="4165557573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66DF894F-148B-482A-A5D2-CF251CD43C39}"/>
                  </a:ext>
                </a:extLst>
              </p:cNvPr>
              <p:cNvSpPr/>
              <p:nvPr/>
            </p:nvSpPr>
            <p:spPr>
              <a:xfrm>
                <a:off x="1064001" y="5174654"/>
                <a:ext cx="1628394" cy="4741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i="1" smtClean="0">
                                  <a:latin typeface="Cambria Math" panose="02040503050406030204" pitchFamily="18" charset="0"/>
                                </a:rPr>
                                <m:t>𝑜𝑢𝑡𝑙𝑖𝑒𝑟𝑠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den>
                      </m:f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66DF894F-148B-482A-A5D2-CF251CD43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1" y="5174654"/>
                <a:ext cx="1628394" cy="4741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41609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变化对比检测方法：多单应性矩阵估计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537DB691-AEB3-40A7-912D-EFB97653C99C}"/>
              </a:ext>
            </a:extLst>
          </p:cNvPr>
          <p:cNvSpPr/>
          <p:nvPr/>
        </p:nvSpPr>
        <p:spPr>
          <a:xfrm>
            <a:off x="2326084" y="4086246"/>
            <a:ext cx="2285090" cy="983809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87D5B00-D12E-43BA-92A7-473213E6D04D}"/>
              </a:ext>
            </a:extLst>
          </p:cNvPr>
          <p:cNvSpPr txBox="1"/>
          <p:nvPr/>
        </p:nvSpPr>
        <p:spPr>
          <a:xfrm>
            <a:off x="3109169" y="4810514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accent4"/>
                </a:solidFill>
                <a:latin typeface="+mj-ea"/>
                <a:ea typeface="+mj-ea"/>
              </a:rPr>
              <a:t>findHomography</a:t>
            </a:r>
            <a:endParaRPr lang="zh-CN" altLang="en-US" sz="1200" b="1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4E7D4886-D1AE-4723-A54A-E92948CBDAF6}"/>
              </a:ext>
            </a:extLst>
          </p:cNvPr>
          <p:cNvSpPr/>
          <p:nvPr/>
        </p:nvSpPr>
        <p:spPr>
          <a:xfrm>
            <a:off x="2619237" y="4286862"/>
            <a:ext cx="1724013" cy="5508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j-ea"/>
                <a:ea typeface="+mj-ea"/>
              </a:rPr>
              <a:t>RANSAC</a:t>
            </a:r>
            <a:endParaRPr lang="zh-CN" altLang="en-US" b="1">
              <a:latin typeface="+mj-ea"/>
              <a:ea typeface="+mj-ea"/>
            </a:endParaRPr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B64F6E1E-FF1C-44E2-8B72-01B0351FB40E}"/>
              </a:ext>
            </a:extLst>
          </p:cNvPr>
          <p:cNvCxnSpPr>
            <a:cxnSpLocks/>
            <a:stCxn id="70" idx="3"/>
            <a:endCxn id="66" idx="1"/>
          </p:cNvCxnSpPr>
          <p:nvPr/>
        </p:nvCxnSpPr>
        <p:spPr>
          <a:xfrm>
            <a:off x="2011290" y="4574206"/>
            <a:ext cx="314794" cy="394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C5766085-B95B-4B25-A60A-879A1B74B066}"/>
                  </a:ext>
                </a:extLst>
              </p:cNvPr>
              <p:cNvSpPr txBox="1"/>
              <p:nvPr/>
            </p:nvSpPr>
            <p:spPr>
              <a:xfrm>
                <a:off x="678489" y="4389540"/>
                <a:ext cx="1332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:{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C5766085-B95B-4B25-A60A-879A1B74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89" y="4389540"/>
                <a:ext cx="1332801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34B70491-DC4D-4F8F-9D5E-B5FEC7EDCE55}"/>
              </a:ext>
            </a:extLst>
          </p:cNvPr>
          <p:cNvCxnSpPr>
            <a:cxnSpLocks/>
            <a:stCxn id="66" idx="3"/>
            <a:endCxn id="72" idx="1"/>
          </p:cNvCxnSpPr>
          <p:nvPr/>
        </p:nvCxnSpPr>
        <p:spPr>
          <a:xfrm>
            <a:off x="4611174" y="4578151"/>
            <a:ext cx="380835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5E940CCE-5F01-47E4-A725-3F04525439EB}"/>
                  </a:ext>
                </a:extLst>
              </p:cNvPr>
              <p:cNvSpPr txBox="1"/>
              <p:nvPr/>
            </p:nvSpPr>
            <p:spPr>
              <a:xfrm>
                <a:off x="4992009" y="4393485"/>
                <a:ext cx="2078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𝑖𝑛𝑙𝑖𝑒𝑟𝑠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5E940CCE-5F01-47E4-A725-3F0452543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009" y="4393485"/>
                <a:ext cx="207845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B4F8014-769C-4A9A-B117-2E3AE4886EC8}"/>
                  </a:ext>
                </a:extLst>
              </p:cNvPr>
              <p:cNvSpPr txBox="1"/>
              <p:nvPr/>
            </p:nvSpPr>
            <p:spPr>
              <a:xfrm>
                <a:off x="2489290" y="5349646"/>
                <a:ext cx="1958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𝑜𝑢𝑡𝑙𝑖𝑒𝑟𝑠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:{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B4F8014-769C-4A9A-B117-2E3AE4886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0" y="5349646"/>
                <a:ext cx="195867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30EF07C1-EBBE-4E2C-B0EC-8E1FB41C1851}"/>
              </a:ext>
            </a:extLst>
          </p:cNvPr>
          <p:cNvCxnSpPr>
            <a:cxnSpLocks/>
            <a:stCxn id="66" idx="2"/>
            <a:endCxn id="73" idx="0"/>
          </p:cNvCxnSpPr>
          <p:nvPr/>
        </p:nvCxnSpPr>
        <p:spPr>
          <a:xfrm>
            <a:off x="3468629" y="5070055"/>
            <a:ext cx="0" cy="279591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C2E7275D-0904-421F-9BE0-E950538330F4}"/>
              </a:ext>
            </a:extLst>
          </p:cNvPr>
          <p:cNvCxnSpPr>
            <a:stCxn id="73" idx="2"/>
            <a:endCxn id="70" idx="2"/>
          </p:cNvCxnSpPr>
          <p:nvPr/>
        </p:nvCxnSpPr>
        <p:spPr>
          <a:xfrm rot="5400000" flipH="1">
            <a:off x="1926707" y="4177056"/>
            <a:ext cx="960106" cy="2123739"/>
          </a:xfrm>
          <a:prstGeom prst="bentConnector3">
            <a:avLst>
              <a:gd name="adj1" fmla="val -23810"/>
            </a:avLst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CBBC522F-8B09-47B9-A8B9-F8AE75AC860E}"/>
              </a:ext>
            </a:extLst>
          </p:cNvPr>
          <p:cNvSpPr/>
          <p:nvPr/>
        </p:nvSpPr>
        <p:spPr>
          <a:xfrm>
            <a:off x="536622" y="1526510"/>
            <a:ext cx="6614196" cy="190153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2E26A376-CC9E-4D5F-BA3F-EBFB7DFAC824}"/>
              </a:ext>
            </a:extLst>
          </p:cNvPr>
          <p:cNvSpPr txBox="1"/>
          <p:nvPr/>
        </p:nvSpPr>
        <p:spPr>
          <a:xfrm>
            <a:off x="5605551" y="294603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4"/>
                </a:solidFill>
                <a:latin typeface="+mj-ea"/>
                <a:ea typeface="+mj-ea"/>
              </a:rPr>
              <a:t>图像配准</a:t>
            </a: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4EB0EF5B-06F9-42A4-A6DC-713ADB352DA0}"/>
              </a:ext>
            </a:extLst>
          </p:cNvPr>
          <p:cNvSpPr/>
          <p:nvPr/>
        </p:nvSpPr>
        <p:spPr>
          <a:xfrm>
            <a:off x="2406439" y="1644570"/>
            <a:ext cx="2285090" cy="983809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33DDE6E-F8BD-4046-8E77-B30B69E7A87B}"/>
              </a:ext>
            </a:extLst>
          </p:cNvPr>
          <p:cNvSpPr txBox="1"/>
          <p:nvPr/>
        </p:nvSpPr>
        <p:spPr>
          <a:xfrm>
            <a:off x="3189524" y="2368838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accent4"/>
                </a:solidFill>
                <a:latin typeface="+mj-ea"/>
                <a:ea typeface="+mj-ea"/>
              </a:rPr>
              <a:t>findHomography</a:t>
            </a:r>
            <a:endParaRPr lang="zh-CN" altLang="en-US" sz="1200" b="1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99BEA777-8E65-4A2A-A069-B78056994241}"/>
              </a:ext>
            </a:extLst>
          </p:cNvPr>
          <p:cNvSpPr/>
          <p:nvPr/>
        </p:nvSpPr>
        <p:spPr>
          <a:xfrm>
            <a:off x="2699592" y="1845186"/>
            <a:ext cx="1724013" cy="5508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j-ea"/>
                <a:ea typeface="+mj-ea"/>
              </a:rPr>
              <a:t>RANSAC</a:t>
            </a:r>
            <a:endParaRPr lang="zh-CN" altLang="en-US" b="1">
              <a:latin typeface="+mj-ea"/>
              <a:ea typeface="+mj-ea"/>
            </a:endParaRPr>
          </a:p>
        </p:txBody>
      </p: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84316170-AE47-4624-83E9-0E2CFEBCA2BD}"/>
              </a:ext>
            </a:extLst>
          </p:cNvPr>
          <p:cNvCxnSpPr>
            <a:cxnSpLocks/>
            <a:stCxn id="106" idx="3"/>
            <a:endCxn id="102" idx="1"/>
          </p:cNvCxnSpPr>
          <p:nvPr/>
        </p:nvCxnSpPr>
        <p:spPr>
          <a:xfrm>
            <a:off x="2091645" y="2132530"/>
            <a:ext cx="314794" cy="394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C14FAD04-C175-44A9-ADB2-0D62342864B7}"/>
                  </a:ext>
                </a:extLst>
              </p:cNvPr>
              <p:cNvSpPr txBox="1"/>
              <p:nvPr/>
            </p:nvSpPr>
            <p:spPr>
              <a:xfrm>
                <a:off x="758844" y="1947864"/>
                <a:ext cx="1332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:{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C14FAD04-C175-44A9-ADB2-0D6234286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44" y="1947864"/>
                <a:ext cx="133280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80170E38-D838-4533-BC7E-08EE4D5558B8}"/>
              </a:ext>
            </a:extLst>
          </p:cNvPr>
          <p:cNvCxnSpPr>
            <a:cxnSpLocks/>
            <a:stCxn id="102" idx="3"/>
            <a:endCxn id="108" idx="1"/>
          </p:cNvCxnSpPr>
          <p:nvPr/>
        </p:nvCxnSpPr>
        <p:spPr>
          <a:xfrm>
            <a:off x="4691529" y="2136475"/>
            <a:ext cx="380835" cy="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F0CD69D1-955F-4098-8180-B67CF507A716}"/>
                  </a:ext>
                </a:extLst>
              </p:cNvPr>
              <p:cNvSpPr txBox="1"/>
              <p:nvPr/>
            </p:nvSpPr>
            <p:spPr>
              <a:xfrm>
                <a:off x="5072364" y="1951809"/>
                <a:ext cx="2078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𝑖𝑛𝑙𝑖𝑒𝑟𝑠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F0CD69D1-955F-4098-8180-B67CF507A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364" y="1951809"/>
                <a:ext cx="207845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F26A59A9-FA10-43D5-B834-9D5F98FA3400}"/>
                  </a:ext>
                </a:extLst>
              </p:cNvPr>
              <p:cNvSpPr txBox="1"/>
              <p:nvPr/>
            </p:nvSpPr>
            <p:spPr>
              <a:xfrm>
                <a:off x="2569645" y="2907970"/>
                <a:ext cx="1958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𝑜𝑢𝑡𝑙𝑖𝑒𝑟𝑠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:{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F26A59A9-FA10-43D5-B834-9D5F98FA3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645" y="2907970"/>
                <a:ext cx="195867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002E5CC8-8077-4198-BE7F-6CE40389F0A8}"/>
              </a:ext>
            </a:extLst>
          </p:cNvPr>
          <p:cNvCxnSpPr>
            <a:cxnSpLocks/>
            <a:stCxn id="102" idx="2"/>
            <a:endCxn id="109" idx="0"/>
          </p:cNvCxnSpPr>
          <p:nvPr/>
        </p:nvCxnSpPr>
        <p:spPr>
          <a:xfrm>
            <a:off x="3548984" y="2628379"/>
            <a:ext cx="0" cy="279591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507B50EE-8CE4-41E5-B908-65C92BA8D5C6}"/>
              </a:ext>
            </a:extLst>
          </p:cNvPr>
          <p:cNvSpPr/>
          <p:nvPr/>
        </p:nvSpPr>
        <p:spPr>
          <a:xfrm>
            <a:off x="536622" y="3870248"/>
            <a:ext cx="6614196" cy="2199984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箭头: 下 112">
            <a:extLst>
              <a:ext uri="{FF2B5EF4-FFF2-40B4-BE49-F238E27FC236}">
                <a16:creationId xmlns:a16="http://schemas.microsoft.com/office/drawing/2014/main" id="{0021A8F6-F6BA-4C59-B93A-144FC139288B}"/>
              </a:ext>
            </a:extLst>
          </p:cNvPr>
          <p:cNvSpPr/>
          <p:nvPr/>
        </p:nvSpPr>
        <p:spPr>
          <a:xfrm>
            <a:off x="3283459" y="3477374"/>
            <a:ext cx="585694" cy="357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D0A0974-7B55-42B2-9416-949C8EA3A3DF}"/>
              </a:ext>
            </a:extLst>
          </p:cNvPr>
          <p:cNvSpPr txBox="1"/>
          <p:nvPr/>
        </p:nvSpPr>
        <p:spPr>
          <a:xfrm>
            <a:off x="4525490" y="5593292"/>
            <a:ext cx="270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4"/>
                </a:solidFill>
                <a:latin typeface="+mj-ea"/>
                <a:ea typeface="+mj-ea"/>
              </a:rPr>
              <a:t>多单应性矩阵估计</a:t>
            </a:r>
          </a:p>
        </p:txBody>
      </p: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C7FE3137-7436-4B76-9764-4B2577CA7DD9}"/>
              </a:ext>
            </a:extLst>
          </p:cNvPr>
          <p:cNvCxnSpPr>
            <a:stCxn id="72" idx="2"/>
          </p:cNvCxnSpPr>
          <p:nvPr/>
        </p:nvCxnSpPr>
        <p:spPr>
          <a:xfrm flipH="1">
            <a:off x="6031235" y="4762817"/>
            <a:ext cx="1" cy="30723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CFC404EB-B3E4-4BD3-9694-7483FCB921AF}"/>
                  </a:ext>
                </a:extLst>
              </p:cNvPr>
              <p:cNvSpPr txBox="1"/>
              <p:nvPr/>
            </p:nvSpPr>
            <p:spPr>
              <a:xfrm>
                <a:off x="5151324" y="5054259"/>
                <a:ext cx="1869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,⋯}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CFC404EB-B3E4-4BD3-9694-7483FCB92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324" y="5054259"/>
                <a:ext cx="1869999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CBA6B62-E782-4F80-9DA3-F0BF1CA29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0" y="2788895"/>
            <a:ext cx="2351949" cy="17639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BC6CEB-A705-4B1C-85BD-6ADFB0654D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52" y="1020084"/>
            <a:ext cx="2253980" cy="16904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3C8EAB-FC5D-4545-B59F-0D52BEED6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910" y="1020083"/>
            <a:ext cx="2253980" cy="1690485"/>
          </a:xfrm>
          <a:prstGeom prst="rect">
            <a:avLst/>
          </a:prstGeom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6E6C34E-CBBC-4B40-98D3-C0459EC4472A}"/>
              </a:ext>
            </a:extLst>
          </p:cNvPr>
          <p:cNvSpPr/>
          <p:nvPr/>
        </p:nvSpPr>
        <p:spPr>
          <a:xfrm>
            <a:off x="7854175" y="4836781"/>
            <a:ext cx="3832030" cy="8119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8CF1B1-C907-48B2-9C56-05B6CEFF3FAB}"/>
              </a:ext>
            </a:extLst>
          </p:cNvPr>
          <p:cNvSpPr txBox="1"/>
          <p:nvPr/>
        </p:nvSpPr>
        <p:spPr>
          <a:xfrm>
            <a:off x="7963948" y="4916436"/>
            <a:ext cx="361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单一的单应性矩阵会由于图像的景深差异，只能配准图像中的一部分</a:t>
            </a:r>
          </a:p>
        </p:txBody>
      </p:sp>
    </p:spTree>
    <p:extLst>
      <p:ext uri="{BB962C8B-B14F-4D97-AF65-F5344CB8AC3E}">
        <p14:creationId xmlns:p14="http://schemas.microsoft.com/office/powerpoint/2010/main" val="3567755717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37230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变化对比检测方法：变化对比计算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C0884EB-C63D-4347-9A0F-00644C846DB4}"/>
              </a:ext>
            </a:extLst>
          </p:cNvPr>
          <p:cNvSpPr/>
          <p:nvPr/>
        </p:nvSpPr>
        <p:spPr>
          <a:xfrm>
            <a:off x="651932" y="1800302"/>
            <a:ext cx="369932" cy="36993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600" b="1" dirty="0">
                <a:solidFill>
                  <a:prstClr val="white"/>
                </a:solidFill>
                <a:latin typeface="微软雅黑"/>
                <a:ea typeface="微软雅黑"/>
              </a:rPr>
              <a:t>1</a:t>
            </a:r>
            <a:endParaRPr lang="zh-CN" altLang="en-US" sz="16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C742A59-D01B-4241-BE65-7593550E842D}"/>
              </a:ext>
            </a:extLst>
          </p:cNvPr>
          <p:cNvSpPr txBox="1"/>
          <p:nvPr/>
        </p:nvSpPr>
        <p:spPr>
          <a:xfrm>
            <a:off x="1031201" y="179762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计算重合区域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64E810B-2332-4289-AFEB-65F76621852B}"/>
              </a:ext>
            </a:extLst>
          </p:cNvPr>
          <p:cNvSpPr/>
          <p:nvPr/>
        </p:nvSpPr>
        <p:spPr>
          <a:xfrm>
            <a:off x="613946" y="2701861"/>
            <a:ext cx="369932" cy="36993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600" b="1" dirty="0">
                <a:solidFill>
                  <a:prstClr val="white"/>
                </a:solidFill>
                <a:latin typeface="微软雅黑"/>
                <a:ea typeface="微软雅黑"/>
              </a:rPr>
              <a:t>2</a:t>
            </a:r>
            <a:endParaRPr lang="zh-CN" altLang="en-US" sz="16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C7FBC7-D94D-41AB-A8A6-49D4FECCD3C5}"/>
              </a:ext>
            </a:extLst>
          </p:cNvPr>
          <p:cNvSpPr txBox="1"/>
          <p:nvPr/>
        </p:nvSpPr>
        <p:spPr>
          <a:xfrm>
            <a:off x="975169" y="271695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格点采样计算映射点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9D57B1D-DF95-4F80-AF99-7DC848D2F8F4}"/>
              </a:ext>
            </a:extLst>
          </p:cNvPr>
          <p:cNvSpPr/>
          <p:nvPr/>
        </p:nvSpPr>
        <p:spPr>
          <a:xfrm>
            <a:off x="613946" y="3827876"/>
            <a:ext cx="369932" cy="36993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600" b="1" dirty="0">
                <a:solidFill>
                  <a:prstClr val="white"/>
                </a:solidFill>
                <a:latin typeface="微软雅黑"/>
                <a:ea typeface="微软雅黑"/>
              </a:rPr>
              <a:t>3</a:t>
            </a:r>
            <a:endParaRPr lang="zh-CN" altLang="en-US" sz="16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D2657B-744E-4128-8407-0528427D9328}"/>
              </a:ext>
            </a:extLst>
          </p:cNvPr>
          <p:cNvSpPr txBox="1"/>
          <p:nvPr/>
        </p:nvSpPr>
        <p:spPr>
          <a:xfrm>
            <a:off x="993214" y="383437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计算对比差异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4F31AA8-5E23-4FD7-B457-D6A2108B68CE}"/>
              </a:ext>
            </a:extLst>
          </p:cNvPr>
          <p:cNvSpPr/>
          <p:nvPr/>
        </p:nvSpPr>
        <p:spPr>
          <a:xfrm>
            <a:off x="623282" y="4910401"/>
            <a:ext cx="369932" cy="36993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600" b="1" dirty="0">
                <a:solidFill>
                  <a:prstClr val="white"/>
                </a:solidFill>
                <a:latin typeface="微软雅黑"/>
                <a:ea typeface="微软雅黑"/>
              </a:rPr>
              <a:t>4</a:t>
            </a:r>
            <a:endParaRPr lang="zh-CN" altLang="en-US" sz="16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87F0F6F-C8D3-4770-B76D-CC9E60287C6C}"/>
              </a:ext>
            </a:extLst>
          </p:cNvPr>
          <p:cNvSpPr txBox="1"/>
          <p:nvPr/>
        </p:nvSpPr>
        <p:spPr>
          <a:xfrm>
            <a:off x="993214" y="491053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变化区域估计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971F8F-7C81-497B-9ACD-56E03CDB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50" y="1629918"/>
            <a:ext cx="5425915" cy="20347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FE969E7-5841-473C-B02A-1A2022EB7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48" y="3844498"/>
            <a:ext cx="5425917" cy="20347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E8B23BB-C77D-44C4-86E6-E66896747675}"/>
              </a:ext>
            </a:extLst>
          </p:cNvPr>
          <p:cNvSpPr txBox="1"/>
          <p:nvPr/>
        </p:nvSpPr>
        <p:spPr>
          <a:xfrm>
            <a:off x="1009823" y="3079260"/>
            <a:ext cx="453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对重合区域进行格点采样，并用最近邻选择变换矩阵，计算映射点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982CB2-4191-4F64-A92E-D63AB42E05E8}"/>
              </a:ext>
            </a:extLst>
          </p:cNvPr>
          <p:cNvSpPr txBox="1"/>
          <p:nvPr/>
        </p:nvSpPr>
        <p:spPr>
          <a:xfrm>
            <a:off x="1031201" y="2224303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根据关键点分布范围估计重合区域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3E8B70B-2654-48BF-8366-708056BBE507}"/>
              </a:ext>
            </a:extLst>
          </p:cNvPr>
          <p:cNvSpPr txBox="1"/>
          <p:nvPr/>
        </p:nvSpPr>
        <p:spPr>
          <a:xfrm>
            <a:off x="1021864" y="4197808"/>
            <a:ext cx="453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利用</a:t>
            </a:r>
            <a:r>
              <a:rPr lang="en-US" altLang="zh-CN" dirty="0">
                <a:latin typeface="+mj-ea"/>
                <a:ea typeface="+mj-ea"/>
              </a:rPr>
              <a:t>ORB</a:t>
            </a:r>
            <a:r>
              <a:rPr lang="zh-CN" altLang="en-US">
                <a:latin typeface="+mj-ea"/>
                <a:ea typeface="+mj-ea"/>
              </a:rPr>
              <a:t>算法计算格点及映射点特征，特征差异小于阈值则视为匹配点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9244BD-5D04-4F07-BE3B-C7EC45CA4F8A}"/>
              </a:ext>
            </a:extLst>
          </p:cNvPr>
          <p:cNvSpPr txBox="1"/>
          <p:nvPr/>
        </p:nvSpPr>
        <p:spPr>
          <a:xfrm>
            <a:off x="983878" y="5346726"/>
            <a:ext cx="453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对于格点中的非匹配点，通过</a:t>
            </a:r>
            <a:r>
              <a:rPr lang="en-US" altLang="zh-CN" dirty="0">
                <a:latin typeface="+mj-ea"/>
                <a:ea typeface="+mj-ea"/>
              </a:rPr>
              <a:t>DBSCAN</a:t>
            </a:r>
            <a:r>
              <a:rPr lang="zh-CN" altLang="en-US">
                <a:latin typeface="+mj-ea"/>
                <a:ea typeface="+mj-ea"/>
              </a:rPr>
              <a:t>方法进行聚类，其所占矩形区域视为变化区域</a:t>
            </a:r>
          </a:p>
        </p:txBody>
      </p:sp>
    </p:spTree>
    <p:extLst>
      <p:ext uri="{BB962C8B-B14F-4D97-AF65-F5344CB8AC3E}">
        <p14:creationId xmlns:p14="http://schemas.microsoft.com/office/powerpoint/2010/main" val="576019165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91175F-A086-4FD1-BA23-E2AF2557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930" y="977650"/>
            <a:ext cx="3519311" cy="3316469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384309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变化对比检测方法：定量及定性实验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C3D81F-C145-4A5B-B1AF-E3746D0CF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87" y="1752595"/>
            <a:ext cx="5396546" cy="18076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CB86F7C-04B4-45D4-ADE3-BC08E96FF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38" y="3967078"/>
            <a:ext cx="5173643" cy="180773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896EAC8-DCDC-4828-9CE4-08F1BCC94640}"/>
              </a:ext>
            </a:extLst>
          </p:cNvPr>
          <p:cNvSpPr/>
          <p:nvPr/>
        </p:nvSpPr>
        <p:spPr>
          <a:xfrm>
            <a:off x="6012741" y="1386333"/>
            <a:ext cx="222324" cy="88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69A43B-10DE-48C0-A518-5B1655A4EB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7"/>
          <a:stretch/>
        </p:blipFill>
        <p:spPr>
          <a:xfrm>
            <a:off x="8725684" y="919069"/>
            <a:ext cx="3466316" cy="34199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2277357-FE8D-434B-87F7-A231B67EC16F}"/>
              </a:ext>
            </a:extLst>
          </p:cNvPr>
          <p:cNvSpPr/>
          <p:nvPr/>
        </p:nvSpPr>
        <p:spPr>
          <a:xfrm>
            <a:off x="6416601" y="1684021"/>
            <a:ext cx="170889" cy="169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59A28F9-CD0A-4FFA-9902-DB56972E9B1F}"/>
              </a:ext>
            </a:extLst>
          </p:cNvPr>
          <p:cNvSpPr/>
          <p:nvPr/>
        </p:nvSpPr>
        <p:spPr>
          <a:xfrm>
            <a:off x="6416601" y="3143250"/>
            <a:ext cx="161925" cy="194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741DDD-325C-4BFE-A60C-7351DD2DF3D0}"/>
              </a:ext>
            </a:extLst>
          </p:cNvPr>
          <p:cNvSpPr/>
          <p:nvPr/>
        </p:nvSpPr>
        <p:spPr>
          <a:xfrm>
            <a:off x="8172123" y="3270250"/>
            <a:ext cx="161925" cy="128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2A403E8-8E31-4441-8290-7496B4D532FB}"/>
              </a:ext>
            </a:extLst>
          </p:cNvPr>
          <p:cNvSpPr/>
          <p:nvPr/>
        </p:nvSpPr>
        <p:spPr>
          <a:xfrm>
            <a:off x="9782478" y="1704658"/>
            <a:ext cx="173052" cy="188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DCDFBF4-CF58-40C8-8657-0376DCB181AD}"/>
              </a:ext>
            </a:extLst>
          </p:cNvPr>
          <p:cNvSpPr/>
          <p:nvPr/>
        </p:nvSpPr>
        <p:spPr>
          <a:xfrm>
            <a:off x="11495072" y="1768793"/>
            <a:ext cx="201627" cy="109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B70BECE-05E8-404A-BD85-34F74C3AAF62}"/>
              </a:ext>
            </a:extLst>
          </p:cNvPr>
          <p:cNvSpPr/>
          <p:nvPr/>
        </p:nvSpPr>
        <p:spPr>
          <a:xfrm>
            <a:off x="9754592" y="3145473"/>
            <a:ext cx="235227" cy="188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EC4F3C-446A-46F6-859A-DF25417AD4C6}"/>
              </a:ext>
            </a:extLst>
          </p:cNvPr>
          <p:cNvSpPr/>
          <p:nvPr/>
        </p:nvSpPr>
        <p:spPr>
          <a:xfrm>
            <a:off x="11474199" y="3145472"/>
            <a:ext cx="173052" cy="207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8087428-2165-49CD-B701-81020E1B3C79}"/>
              </a:ext>
            </a:extLst>
          </p:cNvPr>
          <p:cNvSpPr/>
          <p:nvPr/>
        </p:nvSpPr>
        <p:spPr>
          <a:xfrm>
            <a:off x="7695365" y="4711139"/>
            <a:ext cx="4360926" cy="1358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23148C-4DC2-4BFA-87DD-2F32D5E8DD92}"/>
              </a:ext>
            </a:extLst>
          </p:cNvPr>
          <p:cNvSpPr txBox="1"/>
          <p:nvPr/>
        </p:nvSpPr>
        <p:spPr>
          <a:xfrm>
            <a:off x="7794108" y="4742425"/>
            <a:ext cx="382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多单应性矩阵相比单个单应性矩阵，在匹配点时更为准确。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+mj-ea"/>
                <a:ea typeface="+mj-ea"/>
              </a:rPr>
              <a:t>VFC </a:t>
            </a:r>
            <a:r>
              <a:rPr lang="zh-CN" altLang="en-US">
                <a:latin typeface="+mj-ea"/>
                <a:ea typeface="+mj-ea"/>
              </a:rPr>
              <a:t>算法可以减轻错配关键点对于后续算法步骤的影响。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576B00-A94D-455F-A89C-FD6CBBA29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464" y="4527703"/>
            <a:ext cx="1855522" cy="16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6232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D50DC-6C76-4806-993E-839665477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5" y="3044607"/>
            <a:ext cx="3044061" cy="1492018"/>
          </a:xfrm>
          <a:prstGeom prst="rect">
            <a:avLst/>
          </a:prstGeom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3808D985-3791-45A6-BC9B-E5831D09BCB5}"/>
              </a:ext>
            </a:extLst>
          </p:cNvPr>
          <p:cNvSpPr/>
          <p:nvPr/>
        </p:nvSpPr>
        <p:spPr>
          <a:xfrm>
            <a:off x="3343124" y="1879712"/>
            <a:ext cx="5421079" cy="3208270"/>
          </a:xfrm>
          <a:prstGeom prst="roundRect">
            <a:avLst>
              <a:gd name="adj" fmla="val 8172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4" y="888589"/>
            <a:ext cx="48264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基于原型对比学习的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开集识别模型：研究动机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7E601-5F0C-4009-A9BB-5387E41CC90B}"/>
              </a:ext>
            </a:extLst>
          </p:cNvPr>
          <p:cNvSpPr txBox="1"/>
          <p:nvPr/>
        </p:nvSpPr>
        <p:spPr>
          <a:xfrm>
            <a:off x="3420962" y="1946519"/>
            <a:ext cx="5343242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j-ea"/>
                <a:ea typeface="+mj-ea"/>
              </a:rPr>
              <a:t>传统</a:t>
            </a:r>
            <a:r>
              <a:rPr lang="en-US" altLang="zh-CN" dirty="0" err="1">
                <a:latin typeface="+mj-ea"/>
                <a:ea typeface="+mj-ea"/>
              </a:rPr>
              <a:t>Softmax</a:t>
            </a:r>
            <a:r>
              <a:rPr lang="zh-CN" altLang="en-US" dirty="0">
                <a:latin typeface="+mj-ea"/>
                <a:ea typeface="+mj-ea"/>
              </a:rPr>
              <a:t>分类头模型的问题：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感官一样的输入，特征表示差异很大（对抗样本）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随机噪声的特征表示，与训练集样本特征表示接近（分布外样本）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latin typeface="+mj-ea"/>
                <a:ea typeface="+mj-ea"/>
              </a:rPr>
              <a:t>logit </a:t>
            </a:r>
            <a:r>
              <a:rPr lang="zh-CN" altLang="en-US" dirty="0">
                <a:latin typeface="+mj-ea"/>
                <a:ea typeface="+mj-ea"/>
              </a:rPr>
              <a:t>空间，受分类问题大小限制的不够灵活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对数据增强方法过拟合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没有学习到对细微变化具有不变性的表示</a:t>
            </a:r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F85711-2977-4C09-B1FF-62C86A0D58C0}"/>
              </a:ext>
            </a:extLst>
          </p:cNvPr>
          <p:cNvSpPr txBox="1"/>
          <p:nvPr/>
        </p:nvSpPr>
        <p:spPr>
          <a:xfrm>
            <a:off x="9725197" y="28137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对比学习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0872B4D-9E8A-408E-94C0-8D5C4F038FED}"/>
              </a:ext>
            </a:extLst>
          </p:cNvPr>
          <p:cNvSpPr txBox="1"/>
          <p:nvPr/>
        </p:nvSpPr>
        <p:spPr>
          <a:xfrm>
            <a:off x="1051031" y="28137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原型学习</a:t>
            </a:r>
          </a:p>
        </p:txBody>
      </p:sp>
      <p:sp>
        <p:nvSpPr>
          <p:cNvPr id="7" name="AutoShape 2" descr="https://1.bp.blogspot.com/-_fMby-ad2AA/YLpXBtlI7fI/AAAAAAAAHsI/7TE6W0F5yNAhGEZFwPSvIJUM51A0ETs5wCLcBGAsYHQ/s1999/image5.png">
            <a:extLst>
              <a:ext uri="{FF2B5EF4-FFF2-40B4-BE49-F238E27FC236}">
                <a16:creationId xmlns:a16="http://schemas.microsoft.com/office/drawing/2014/main" id="{9EC97E99-E433-4CFF-A254-2ED8E6F5F1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A08924-B50A-4971-8FF5-92133A955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41" y="3246596"/>
            <a:ext cx="3194879" cy="1473576"/>
          </a:xfrm>
          <a:prstGeom prst="rect">
            <a:avLst/>
          </a:prstGeom>
        </p:spPr>
      </p:pic>
      <p:sp>
        <p:nvSpPr>
          <p:cNvPr id="21" name="箭头: 圆角右 20">
            <a:extLst>
              <a:ext uri="{FF2B5EF4-FFF2-40B4-BE49-F238E27FC236}">
                <a16:creationId xmlns:a16="http://schemas.microsoft.com/office/drawing/2014/main" id="{16AAFF06-6A95-4DDB-BE30-D57AAC3C61A0}"/>
              </a:ext>
            </a:extLst>
          </p:cNvPr>
          <p:cNvSpPr/>
          <p:nvPr/>
        </p:nvSpPr>
        <p:spPr>
          <a:xfrm rot="10800000">
            <a:off x="8749808" y="4878252"/>
            <a:ext cx="1781432" cy="1156062"/>
          </a:xfrm>
          <a:prstGeom prst="bentArrow">
            <a:avLst/>
          </a:prstGeom>
          <a:solidFill>
            <a:schemeClr val="accent4"/>
          </a:solidFill>
          <a:ln w="190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箭头: 圆角右 39">
            <a:extLst>
              <a:ext uri="{FF2B5EF4-FFF2-40B4-BE49-F238E27FC236}">
                <a16:creationId xmlns:a16="http://schemas.microsoft.com/office/drawing/2014/main" id="{500F9949-F15F-47A2-938C-2E7A16E24BD8}"/>
              </a:ext>
            </a:extLst>
          </p:cNvPr>
          <p:cNvSpPr/>
          <p:nvPr/>
        </p:nvSpPr>
        <p:spPr>
          <a:xfrm rot="10800000" flipH="1">
            <a:off x="1741358" y="4878252"/>
            <a:ext cx="1781432" cy="1156062"/>
          </a:xfrm>
          <a:prstGeom prst="bentArrow">
            <a:avLst/>
          </a:prstGeom>
          <a:solidFill>
            <a:schemeClr val="accent4"/>
          </a:solidFill>
          <a:ln w="190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DC32280-EC10-475E-BD40-B716C0598C84}"/>
              </a:ext>
            </a:extLst>
          </p:cNvPr>
          <p:cNvSpPr txBox="1"/>
          <p:nvPr/>
        </p:nvSpPr>
        <p:spPr>
          <a:xfrm>
            <a:off x="5235714" y="563811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开集识别</a:t>
            </a:r>
          </a:p>
        </p:txBody>
      </p:sp>
    </p:spTree>
    <p:extLst>
      <p:ext uri="{BB962C8B-B14F-4D97-AF65-F5344CB8AC3E}">
        <p14:creationId xmlns:p14="http://schemas.microsoft.com/office/powerpoint/2010/main" val="2823399528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5ECB1FB-32D6-4DDE-BFD0-F7A382FD1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0" y="2082451"/>
            <a:ext cx="6431220" cy="3574561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4" y="888589"/>
            <a:ext cx="48264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基于原型对比学习的开集识别模型：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模型设计</a:t>
            </a: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074D926E-EC66-4C11-9A09-C5D1CC04DDCE}"/>
              </a:ext>
            </a:extLst>
          </p:cNvPr>
          <p:cNvSpPr/>
          <p:nvPr/>
        </p:nvSpPr>
        <p:spPr>
          <a:xfrm>
            <a:off x="1220466" y="5673979"/>
            <a:ext cx="279988" cy="279988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200" b="1">
                <a:solidFill>
                  <a:prstClr val="white"/>
                </a:solidFill>
                <a:latin typeface="微软雅黑"/>
                <a:ea typeface="微软雅黑"/>
              </a:rPr>
              <a:t>1</a:t>
            </a:r>
            <a:endParaRPr lang="zh-CN" altLang="en-US" sz="12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8F1457F5-8D51-4B2E-A724-0E24F033D529}"/>
              </a:ext>
            </a:extLst>
          </p:cNvPr>
          <p:cNvSpPr txBox="1"/>
          <p:nvPr/>
        </p:nvSpPr>
        <p:spPr>
          <a:xfrm>
            <a:off x="1452434" y="56308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6F4B9B"/>
                </a:solidFill>
                <a:latin typeface="+mj-ea"/>
                <a:ea typeface="+mj-ea"/>
              </a:rPr>
              <a:t>特征编码</a:t>
            </a: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3DFB9A41-6455-4B40-A319-BBA1CECF9C75}"/>
              </a:ext>
            </a:extLst>
          </p:cNvPr>
          <p:cNvSpPr/>
          <p:nvPr/>
        </p:nvSpPr>
        <p:spPr>
          <a:xfrm>
            <a:off x="3109049" y="1883950"/>
            <a:ext cx="279988" cy="279988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200" b="1">
                <a:solidFill>
                  <a:prstClr val="white"/>
                </a:solidFill>
                <a:latin typeface="微软雅黑"/>
                <a:ea typeface="微软雅黑"/>
              </a:rPr>
              <a:t>2</a:t>
            </a:r>
            <a:endParaRPr lang="zh-CN" altLang="en-US" sz="12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670F75D5-CFA6-4110-AE65-9F6F955137A3}"/>
              </a:ext>
            </a:extLst>
          </p:cNvPr>
          <p:cNvSpPr txBox="1"/>
          <p:nvPr/>
        </p:nvSpPr>
        <p:spPr>
          <a:xfrm>
            <a:off x="3341017" y="18408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6F4B9B"/>
                </a:solidFill>
                <a:latin typeface="+mj-ea"/>
                <a:ea typeface="+mj-ea"/>
              </a:rPr>
              <a:t>特征嵌入</a:t>
            </a: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A5DB7BE6-FCDF-4119-9519-A897BF53421D}"/>
              </a:ext>
            </a:extLst>
          </p:cNvPr>
          <p:cNvSpPr/>
          <p:nvPr/>
        </p:nvSpPr>
        <p:spPr>
          <a:xfrm>
            <a:off x="6335961" y="3681136"/>
            <a:ext cx="279988" cy="279988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200" b="1">
                <a:solidFill>
                  <a:prstClr val="white"/>
                </a:solidFill>
                <a:latin typeface="微软雅黑"/>
                <a:ea typeface="微软雅黑"/>
              </a:rPr>
              <a:t>3</a:t>
            </a:r>
            <a:endParaRPr lang="zh-CN" altLang="en-US" sz="12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2FB9792C-0E02-4204-B932-2EC5931BC241}"/>
              </a:ext>
            </a:extLst>
          </p:cNvPr>
          <p:cNvSpPr txBox="1"/>
          <p:nvPr/>
        </p:nvSpPr>
        <p:spPr>
          <a:xfrm>
            <a:off x="6567929" y="3638014"/>
            <a:ext cx="2392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6F4B9B"/>
                </a:solidFill>
                <a:latin typeface="+mj-ea"/>
                <a:ea typeface="+mj-ea"/>
              </a:rPr>
              <a:t>计算分类损失</a:t>
            </a:r>
            <a:r>
              <a:rPr lang="en-US" altLang="zh-CN" sz="1600" b="1">
                <a:solidFill>
                  <a:srgbClr val="6F4B9B"/>
                </a:solidFill>
                <a:latin typeface="+mj-ea"/>
                <a:ea typeface="+mj-ea"/>
              </a:rPr>
              <a:t>+</a:t>
            </a:r>
            <a:r>
              <a:rPr lang="zh-CN" altLang="en-US" sz="1600" b="1">
                <a:solidFill>
                  <a:srgbClr val="6F4B9B"/>
                </a:solidFill>
                <a:latin typeface="+mj-ea"/>
                <a:ea typeface="+mj-ea"/>
              </a:rPr>
              <a:t>对比损失</a:t>
            </a: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E85D93C4-1635-4714-8507-1F4FF5F52DFE}"/>
              </a:ext>
            </a:extLst>
          </p:cNvPr>
          <p:cNvSpPr/>
          <p:nvPr/>
        </p:nvSpPr>
        <p:spPr>
          <a:xfrm>
            <a:off x="4453532" y="4583883"/>
            <a:ext cx="279988" cy="279988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1200" b="1">
                <a:solidFill>
                  <a:prstClr val="white"/>
                </a:solidFill>
                <a:latin typeface="微软雅黑"/>
                <a:ea typeface="微软雅黑"/>
              </a:rPr>
              <a:t>4</a:t>
            </a:r>
            <a:endParaRPr lang="zh-CN" altLang="en-US" sz="12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D1AF2208-ED27-49AF-AA3E-48700E1615DC}"/>
              </a:ext>
            </a:extLst>
          </p:cNvPr>
          <p:cNvSpPr txBox="1"/>
          <p:nvPr/>
        </p:nvSpPr>
        <p:spPr>
          <a:xfrm>
            <a:off x="4685500" y="4540761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srgbClr val="6F4B9B"/>
                </a:solidFill>
                <a:latin typeface="+mj-ea"/>
                <a:ea typeface="+mj-ea"/>
              </a:rPr>
              <a:t>反向传播更新编码网络和原型向量</a:t>
            </a:r>
          </a:p>
        </p:txBody>
      </p:sp>
      <p:cxnSp>
        <p:nvCxnSpPr>
          <p:cNvPr id="9" name="连接符: 肘形 8">
            <a:extLst>
              <a:ext uri="{FF2B5EF4-FFF2-40B4-BE49-F238E27FC236}">
                <a16:creationId xmlns:a16="http://schemas.microsoft.com/office/drawing/2014/main" id="{478B9C23-F2C8-4545-8A7C-ECC37AB45F44}"/>
              </a:ext>
            </a:extLst>
          </p:cNvPr>
          <p:cNvCxnSpPr>
            <a:cxnSpLocks/>
          </p:cNvCxnSpPr>
          <p:nvPr/>
        </p:nvCxnSpPr>
        <p:spPr>
          <a:xfrm rot="10800000">
            <a:off x="2633132" y="3291143"/>
            <a:ext cx="2298610" cy="459784"/>
          </a:xfrm>
          <a:prstGeom prst="bentConnector3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连接符: 肘形 14">
            <a:extLst>
              <a:ext uri="{FF2B5EF4-FFF2-40B4-BE49-F238E27FC236}">
                <a16:creationId xmlns:a16="http://schemas.microsoft.com/office/drawing/2014/main" id="{B8B032EC-29C2-46BA-B613-DE500B00C565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4093685" y="3167837"/>
            <a:ext cx="899480" cy="266699"/>
          </a:xfrm>
          <a:prstGeom prst="bentConnector2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5911793-97DC-4C0D-8A86-B75B1EA5C581}"/>
              </a:ext>
            </a:extLst>
          </p:cNvPr>
          <p:cNvSpPr/>
          <p:nvPr/>
        </p:nvSpPr>
        <p:spPr>
          <a:xfrm>
            <a:off x="4676775" y="2724150"/>
            <a:ext cx="123825" cy="254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F04D365-3D69-41F4-B015-C50535109B6A}"/>
              </a:ext>
            </a:extLst>
          </p:cNvPr>
          <p:cNvSpPr txBox="1"/>
          <p:nvPr/>
        </p:nvSpPr>
        <p:spPr>
          <a:xfrm>
            <a:off x="8053243" y="116376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原型学习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643F557-D34A-4972-B7FA-96F3F176F163}"/>
              </a:ext>
            </a:extLst>
          </p:cNvPr>
          <p:cNvSpPr txBox="1"/>
          <p:nvPr/>
        </p:nvSpPr>
        <p:spPr>
          <a:xfrm>
            <a:off x="8028284" y="1671242"/>
            <a:ext cx="390361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通过样本特征与原型向量进行相似度计算，给出类别的置信分数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将置信分数与在训练集估计的阈值进行比较，置信不足则不是本类别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E2C8F88-7587-405E-AF8E-501A7EDA1FF2}"/>
              </a:ext>
            </a:extLst>
          </p:cNvPr>
          <p:cNvSpPr txBox="1"/>
          <p:nvPr/>
        </p:nvSpPr>
        <p:spPr>
          <a:xfrm>
            <a:off x="8053243" y="42379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对比学习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0FB9DF1-D5E5-4584-B9F6-F0B01BC6147F}"/>
              </a:ext>
            </a:extLst>
          </p:cNvPr>
          <p:cNvSpPr txBox="1"/>
          <p:nvPr/>
        </p:nvSpPr>
        <p:spPr>
          <a:xfrm>
            <a:off x="8028284" y="4745412"/>
            <a:ext cx="390361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将原型向量也作为对比学习的正负样本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同时原型向量本身满足彼此分离的要求</a:t>
            </a:r>
            <a:endParaRPr lang="en-US" altLang="zh-CN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70057545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B05A894-2933-4777-8656-AFFCA1B2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723" y="2534061"/>
            <a:ext cx="4706385" cy="862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B048BBA-E954-41DB-B5B0-558B74C6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538" y="3625816"/>
            <a:ext cx="5501723" cy="817246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9BCC55D-17F4-4492-A6E2-582D314BD169}"/>
              </a:ext>
            </a:extLst>
          </p:cNvPr>
          <p:cNvSpPr/>
          <p:nvPr/>
        </p:nvSpPr>
        <p:spPr>
          <a:xfrm>
            <a:off x="380999" y="4566342"/>
            <a:ext cx="3784716" cy="1437084"/>
          </a:xfrm>
          <a:prstGeom prst="round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4" y="888589"/>
            <a:ext cx="4794343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基于原型对比学习的开集识别模型：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关键模块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9294D8-D996-440E-999C-939E1EC16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32" y="1784560"/>
            <a:ext cx="4795944" cy="266565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169DE205-2945-4CAF-96AF-87610D36CD60}"/>
              </a:ext>
            </a:extLst>
          </p:cNvPr>
          <p:cNvSpPr/>
          <p:nvPr/>
        </p:nvSpPr>
        <p:spPr>
          <a:xfrm>
            <a:off x="3634406" y="2748054"/>
            <a:ext cx="1417984" cy="505356"/>
          </a:xfrm>
          <a:prstGeom prst="roundRect">
            <a:avLst>
              <a:gd name="adj" fmla="val 8713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C2D263-7606-4B42-92FF-888DF45B3228}"/>
                  </a:ext>
                </a:extLst>
              </p:cNvPr>
              <p:cNvSpPr txBox="1"/>
              <p:nvPr/>
            </p:nvSpPr>
            <p:spPr>
              <a:xfrm>
                <a:off x="432834" y="4664482"/>
                <a:ext cx="373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ea"/>
                  <a:buAutoNum type="circleNumDbPlain"/>
                </a:pPr>
                <a:r>
                  <a:rPr lang="zh-CN" altLang="en-US">
                    <a:latin typeface="+mj-ea"/>
                    <a:ea typeface="+mj-ea"/>
                  </a:rPr>
                  <a:t>基于原型距离的交叉熵损失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+mj-ea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+mj-ea"/>
                          </a:rPr>
                          <m:t>𝑐𝑙𝑠</m:t>
                        </m:r>
                      </m:sub>
                    </m:sSub>
                  </m:oMath>
                </a14:m>
                <a:endParaRPr lang="zh-CN" altLang="en-US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C2D263-7606-4B42-92FF-888DF45B3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34" y="4664482"/>
                <a:ext cx="3732881" cy="369332"/>
              </a:xfrm>
              <a:prstGeom prst="rect">
                <a:avLst/>
              </a:prstGeom>
              <a:blipFill>
                <a:blip r:embed="rId6"/>
                <a:stretch>
                  <a:fillRect l="-1634" t="-14754" b="-29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B1B93637-08CE-4886-A295-E27A7AC0EC76}"/>
              </a:ext>
            </a:extLst>
          </p:cNvPr>
          <p:cNvSpPr txBox="1"/>
          <p:nvPr/>
        </p:nvSpPr>
        <p:spPr>
          <a:xfrm>
            <a:off x="5941048" y="1033706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zh-CN" altLang="en-US">
                <a:latin typeface="+mj-ea"/>
                <a:ea typeface="+mj-ea"/>
              </a:rPr>
              <a:t>包含原型向量的有监督对比损失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F534C80-BA83-4F79-8D4D-95656D49B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49" y="5063596"/>
            <a:ext cx="3647849" cy="83700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147B7E-AEBA-4D42-B5D7-D750B51F2A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499" b="22111"/>
          <a:stretch/>
        </p:blipFill>
        <p:spPr>
          <a:xfrm>
            <a:off x="5928662" y="2121766"/>
            <a:ext cx="2605291" cy="33071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18FB9CB-A334-4720-9C95-2296F7089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184" y="1348717"/>
            <a:ext cx="4323100" cy="811761"/>
          </a:xfrm>
          <a:prstGeom prst="rect">
            <a:avLst/>
          </a:prstGeom>
        </p:spPr>
      </p:pic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E21E20D8-79A9-4D78-A32B-CF8A1282B5F4}"/>
              </a:ext>
            </a:extLst>
          </p:cNvPr>
          <p:cNvSpPr/>
          <p:nvPr/>
        </p:nvSpPr>
        <p:spPr>
          <a:xfrm>
            <a:off x="5871571" y="885855"/>
            <a:ext cx="5624690" cy="3666259"/>
          </a:xfrm>
          <a:prstGeom prst="roundRect">
            <a:avLst>
              <a:gd name="adj" fmla="val 7403"/>
            </a:avLst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006BF6A1-9962-4E31-9185-62AF4EED15E3}"/>
              </a:ext>
            </a:extLst>
          </p:cNvPr>
          <p:cNvSpPr/>
          <p:nvPr/>
        </p:nvSpPr>
        <p:spPr>
          <a:xfrm>
            <a:off x="8591458" y="2258536"/>
            <a:ext cx="344556" cy="275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0042A9A2-3268-4AC6-ACE4-DD343E3B907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476436" y="3253410"/>
            <a:ext cx="866962" cy="1308249"/>
          </a:xfrm>
          <a:prstGeom prst="straightConnector1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5B1BE07-2D54-4A6F-A617-CEFADEA4B53F}"/>
              </a:ext>
            </a:extLst>
          </p:cNvPr>
          <p:cNvSpPr/>
          <p:nvPr/>
        </p:nvSpPr>
        <p:spPr>
          <a:xfrm>
            <a:off x="2993367" y="1770061"/>
            <a:ext cx="2070654" cy="928923"/>
          </a:xfrm>
          <a:prstGeom prst="roundRect">
            <a:avLst>
              <a:gd name="adj" fmla="val 8713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DDAA96ED-B95B-4458-B43D-5C134DABDD76}"/>
              </a:ext>
            </a:extLst>
          </p:cNvPr>
          <p:cNvCxnSpPr/>
          <p:nvPr/>
        </p:nvCxnSpPr>
        <p:spPr>
          <a:xfrm flipV="1">
            <a:off x="5064021" y="1473812"/>
            <a:ext cx="807550" cy="573649"/>
          </a:xfrm>
          <a:prstGeom prst="straightConnector1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cxnSp>
      <p:sp>
        <p:nvSpPr>
          <p:cNvPr id="40" name="箭头: 下 39">
            <a:extLst>
              <a:ext uri="{FF2B5EF4-FFF2-40B4-BE49-F238E27FC236}">
                <a16:creationId xmlns:a16="http://schemas.microsoft.com/office/drawing/2014/main" id="{D5579CA3-1ED9-4CA4-8D7D-470DC2E4BA25}"/>
              </a:ext>
            </a:extLst>
          </p:cNvPr>
          <p:cNvSpPr/>
          <p:nvPr/>
        </p:nvSpPr>
        <p:spPr>
          <a:xfrm>
            <a:off x="8573121" y="3323614"/>
            <a:ext cx="344556" cy="275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A494AAE-ECB8-454A-A2CD-7E89DFC79BF4}"/>
              </a:ext>
            </a:extLst>
          </p:cNvPr>
          <p:cNvSpPr txBox="1"/>
          <p:nvPr/>
        </p:nvSpPr>
        <p:spPr>
          <a:xfrm>
            <a:off x="7718787" y="331884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+mn-ea"/>
              </a:rPr>
              <a:t>软标签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EC6B75D2-78ED-4D83-BC21-E7A86B606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69" t="24445"/>
          <a:stretch/>
        </p:blipFill>
        <p:spPr>
          <a:xfrm>
            <a:off x="4829885" y="5305467"/>
            <a:ext cx="2654980" cy="604841"/>
          </a:xfrm>
          <a:prstGeom prst="rect">
            <a:avLst/>
          </a:prstGeom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14976C3D-0943-4287-B4C1-E75BF5F42D73}"/>
              </a:ext>
            </a:extLst>
          </p:cNvPr>
          <p:cNvSpPr/>
          <p:nvPr/>
        </p:nvSpPr>
        <p:spPr>
          <a:xfrm>
            <a:off x="4454752" y="4697294"/>
            <a:ext cx="3233227" cy="1316970"/>
          </a:xfrm>
          <a:prstGeom prst="round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1E675C0-0C5E-40C5-B1E4-D4B5F361CB08}"/>
              </a:ext>
            </a:extLst>
          </p:cNvPr>
          <p:cNvSpPr txBox="1"/>
          <p:nvPr/>
        </p:nvSpPr>
        <p:spPr>
          <a:xfrm>
            <a:off x="4636845" y="4749007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zh-CN" altLang="en-US">
                <a:latin typeface="+mj-ea"/>
                <a:ea typeface="+mj-ea"/>
              </a:rPr>
              <a:t>原型向量相关性损失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438FF4A-2A2C-40AE-BE83-9D01FD2E6774}"/>
              </a:ext>
            </a:extLst>
          </p:cNvPr>
          <p:cNvSpPr/>
          <p:nvPr/>
        </p:nvSpPr>
        <p:spPr>
          <a:xfrm>
            <a:off x="3820600" y="2047461"/>
            <a:ext cx="1061405" cy="614152"/>
          </a:xfrm>
          <a:prstGeom prst="roundRect">
            <a:avLst>
              <a:gd name="adj" fmla="val 8713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0231C5A-DC73-4C45-A26B-2BEE1F2DFF3F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4882005" y="2354537"/>
            <a:ext cx="928186" cy="2249290"/>
          </a:xfrm>
          <a:prstGeom prst="line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68202AE3-DFDD-4B92-BD67-DFD0BFE8F0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3962" y="4827639"/>
            <a:ext cx="3056530" cy="1161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1222962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4" y="888589"/>
            <a:ext cx="482642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基于原型对比学习的开集识别模型：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实验结果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7EA9A3-166F-419B-AA92-DB6990EF1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5" y="1516824"/>
            <a:ext cx="5839641" cy="368819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E8F431-FCF2-4B31-BD92-A295BD52C6AA}"/>
              </a:ext>
            </a:extLst>
          </p:cNvPr>
          <p:cNvSpPr/>
          <p:nvPr/>
        </p:nvSpPr>
        <p:spPr>
          <a:xfrm>
            <a:off x="2900121" y="5295627"/>
            <a:ext cx="7517674" cy="13475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D287B7-9A58-4D76-8750-1E25A849BDEF}"/>
              </a:ext>
            </a:extLst>
          </p:cNvPr>
          <p:cNvSpPr txBox="1"/>
          <p:nvPr/>
        </p:nvSpPr>
        <p:spPr>
          <a:xfrm>
            <a:off x="3033351" y="5270189"/>
            <a:ext cx="7384444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在几乎所有的数据集上，我们的方法在</a:t>
            </a:r>
            <a:r>
              <a:rPr lang="en-US" altLang="zh-CN" b="1">
                <a:solidFill>
                  <a:schemeClr val="accent1"/>
                </a:solidFill>
                <a:latin typeface="+mj-ea"/>
                <a:ea typeface="+mj-ea"/>
              </a:rPr>
              <a:t>AUROC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指标</a:t>
            </a:r>
            <a:r>
              <a:rPr lang="zh-CN" altLang="en-US">
                <a:latin typeface="+mj-ea"/>
                <a:ea typeface="+mj-ea"/>
              </a:rPr>
              <a:t>上达到了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最优</a:t>
            </a:r>
            <a:endParaRPr lang="en-US" altLang="zh-CN" b="1">
              <a:solidFill>
                <a:schemeClr val="accent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>
                <a:latin typeface="+mj-ea"/>
                <a:ea typeface="+mj-ea"/>
              </a:rPr>
              <a:t>T-SNE </a:t>
            </a:r>
            <a:r>
              <a:rPr lang="zh-CN" altLang="en-US">
                <a:latin typeface="+mj-ea"/>
                <a:ea typeface="+mj-ea"/>
              </a:rPr>
              <a:t>可视化上，取</a:t>
            </a:r>
            <a:r>
              <a:rPr lang="en-US" altLang="zh-CN">
                <a:latin typeface="+mj-ea"/>
                <a:ea typeface="+mj-ea"/>
              </a:rPr>
              <a:t>5</a:t>
            </a:r>
            <a:r>
              <a:rPr lang="zh-CN" altLang="en-US">
                <a:latin typeface="+mj-ea"/>
                <a:ea typeface="+mj-ea"/>
              </a:rPr>
              <a:t>种已知类和</a:t>
            </a:r>
            <a:r>
              <a:rPr lang="en-US" altLang="zh-CN">
                <a:latin typeface="+mj-ea"/>
                <a:ea typeface="+mj-ea"/>
              </a:rPr>
              <a:t>10</a:t>
            </a:r>
            <a:r>
              <a:rPr lang="zh-CN" altLang="en-US">
                <a:latin typeface="+mj-ea"/>
                <a:ea typeface="+mj-ea"/>
              </a:rPr>
              <a:t>种未知类（红色），已知类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内部距离小、外部距离大</a:t>
            </a:r>
            <a:r>
              <a:rPr lang="zh-CN" altLang="en-US">
                <a:latin typeface="+mj-ea"/>
                <a:ea typeface="+mj-ea"/>
              </a:rPr>
              <a:t>、未知类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均匀地分布</a:t>
            </a:r>
            <a:r>
              <a:rPr lang="zh-CN" altLang="en-US">
                <a:latin typeface="+mj-ea"/>
                <a:ea typeface="+mj-ea"/>
              </a:rPr>
              <a:t>于中间区域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>
              <a:latin typeface="+mj-ea"/>
              <a:ea typeface="+mj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0DFEB21-C2D4-41DF-8F10-A0221EF74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10723" r="6310" b="11619"/>
          <a:stretch/>
        </p:blipFill>
        <p:spPr>
          <a:xfrm>
            <a:off x="6812280" y="1855993"/>
            <a:ext cx="4830561" cy="3279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926162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4" y="888589"/>
            <a:ext cx="483785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基于原型对比学习的开集识别模型：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消融实验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12C3F4F-E58F-4751-812A-094133DDD55D}"/>
              </a:ext>
            </a:extLst>
          </p:cNvPr>
          <p:cNvSpPr/>
          <p:nvPr/>
        </p:nvSpPr>
        <p:spPr>
          <a:xfrm>
            <a:off x="6765711" y="2104345"/>
            <a:ext cx="5141083" cy="3499617"/>
          </a:xfrm>
          <a:prstGeom prst="roundRect">
            <a:avLst>
              <a:gd name="adj" fmla="val 7989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AD7D5B-D89A-44BA-9EDD-AD03A83433AE}"/>
              </a:ext>
            </a:extLst>
          </p:cNvPr>
          <p:cNvSpPr txBox="1"/>
          <p:nvPr/>
        </p:nvSpPr>
        <p:spPr>
          <a:xfrm>
            <a:off x="6964905" y="2325189"/>
            <a:ext cx="4761187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对比损失</a:t>
            </a:r>
            <a:r>
              <a:rPr lang="zh-CN" altLang="en-US">
                <a:latin typeface="+mj-ea"/>
                <a:ea typeface="+mj-ea"/>
              </a:rPr>
              <a:t>的加入对于模型性能有重大提升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 对比损失的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软标签形式</a:t>
            </a:r>
            <a:r>
              <a:rPr lang="zh-CN" altLang="en-US">
                <a:latin typeface="+mj-ea"/>
                <a:ea typeface="+mj-ea"/>
              </a:rPr>
              <a:t>，给数据增强提供了方便，模型在不断叠加数据增强方法后，都有不小的性能提升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</a:rPr>
              <a:t> </a:t>
            </a: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原型向量相关度损失</a:t>
            </a:r>
            <a:r>
              <a:rPr lang="zh-CN" altLang="en-US">
                <a:latin typeface="+mj-ea"/>
                <a:ea typeface="+mj-ea"/>
              </a:rPr>
              <a:t>，使得模型的类别向 量中心彼此远离，与对比学习目标契合，同样给模型带来了不小的提升。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2934DF-33F6-4BF5-8550-2E0077B3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403565"/>
            <a:ext cx="6037217" cy="29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33818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5462DA4-529C-024F-D310-FB7E0A8B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05" y="870963"/>
            <a:ext cx="166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674196"/>
                </a:solidFill>
                <a:latin typeface="微软雅黑"/>
                <a:ea typeface="微软雅黑"/>
              </a:rPr>
              <a:t>研究背景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0D74530-F8DD-21A3-E1A9-E8AB31351AE7}"/>
              </a:ext>
            </a:extLst>
          </p:cNvPr>
          <p:cNvSpPr/>
          <p:nvPr/>
        </p:nvSpPr>
        <p:spPr>
          <a:xfrm>
            <a:off x="718015" y="857025"/>
            <a:ext cx="551096" cy="551096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2000" b="1" dirty="0">
                <a:solidFill>
                  <a:prstClr val="white"/>
                </a:solidFill>
                <a:latin typeface="微软雅黑"/>
                <a:ea typeface="微软雅黑"/>
              </a:rPr>
              <a:t>1</a:t>
            </a:r>
            <a:endParaRPr lang="zh-CN" altLang="en-US" sz="20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39CC3107-0B9E-4921-B3D5-729934058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05" y="1879231"/>
            <a:ext cx="166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674196"/>
                </a:solidFill>
                <a:latin typeface="微软雅黑"/>
                <a:ea typeface="微软雅黑"/>
              </a:rPr>
              <a:t>研究内容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1072D6B-80BD-416B-8B4A-21BAA92F4609}"/>
              </a:ext>
            </a:extLst>
          </p:cNvPr>
          <p:cNvSpPr/>
          <p:nvPr/>
        </p:nvSpPr>
        <p:spPr>
          <a:xfrm>
            <a:off x="718015" y="1861072"/>
            <a:ext cx="551096" cy="551096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2000" b="1" dirty="0">
                <a:solidFill>
                  <a:prstClr val="white"/>
                </a:solidFill>
                <a:latin typeface="微软雅黑"/>
                <a:ea typeface="微软雅黑"/>
              </a:rPr>
              <a:t>2</a:t>
            </a:r>
            <a:endParaRPr lang="zh-CN" altLang="en-US" sz="20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66F971C9-7017-49D5-872C-7F7F0863A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05" y="3585671"/>
            <a:ext cx="166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674196"/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9A6AEF8-D701-4695-8536-FF8EDEA2A237}"/>
              </a:ext>
            </a:extLst>
          </p:cNvPr>
          <p:cNvSpPr/>
          <p:nvPr/>
        </p:nvSpPr>
        <p:spPr>
          <a:xfrm>
            <a:off x="718015" y="3522576"/>
            <a:ext cx="551096" cy="551096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2000" b="1" dirty="0">
                <a:solidFill>
                  <a:prstClr val="white"/>
                </a:solidFill>
                <a:latin typeface="微软雅黑"/>
                <a:ea typeface="微软雅黑"/>
              </a:rPr>
              <a:t>3</a:t>
            </a:r>
            <a:endParaRPr lang="zh-CN" altLang="en-US" sz="20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9F4988EA-BC81-40D2-9D37-305E088AF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05" y="4585276"/>
            <a:ext cx="3397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674196"/>
                </a:solidFill>
                <a:latin typeface="微软雅黑"/>
                <a:ea typeface="微软雅黑"/>
              </a:rPr>
              <a:t>研究生期间工作成果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4CEDB04-08E6-4715-A03A-DA98CDDEAD29}"/>
              </a:ext>
            </a:extLst>
          </p:cNvPr>
          <p:cNvSpPr/>
          <p:nvPr/>
        </p:nvSpPr>
        <p:spPr>
          <a:xfrm>
            <a:off x="718015" y="4571338"/>
            <a:ext cx="551096" cy="551096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2000" b="1" dirty="0">
                <a:solidFill>
                  <a:prstClr val="white"/>
                </a:solidFill>
                <a:latin typeface="微软雅黑"/>
                <a:ea typeface="微软雅黑"/>
              </a:rPr>
              <a:t>4</a:t>
            </a:r>
            <a:endParaRPr lang="zh-CN" altLang="en-US" sz="20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BE34780-0FAC-4BB6-BEAB-5C40454F7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998" y="5589323"/>
            <a:ext cx="166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674196"/>
                </a:solidFill>
                <a:latin typeface="微软雅黑"/>
                <a:ea typeface="微软雅黑"/>
              </a:rPr>
              <a:t>全文总结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4606E13-7E9A-438C-A8F7-1C40DAF25E5C}"/>
              </a:ext>
            </a:extLst>
          </p:cNvPr>
          <p:cNvSpPr/>
          <p:nvPr/>
        </p:nvSpPr>
        <p:spPr>
          <a:xfrm>
            <a:off x="718015" y="5575385"/>
            <a:ext cx="551096" cy="551096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2000" b="1" dirty="0">
                <a:solidFill>
                  <a:prstClr val="white"/>
                </a:solidFill>
                <a:latin typeface="微软雅黑"/>
                <a:ea typeface="微软雅黑"/>
              </a:rPr>
              <a:t>5</a:t>
            </a:r>
            <a:endParaRPr lang="zh-CN" altLang="en-US" sz="2000" b="1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4E4778-D942-4894-96CE-E2E0462745AF}"/>
              </a:ext>
            </a:extLst>
          </p:cNvPr>
          <p:cNvSpPr txBox="1"/>
          <p:nvPr/>
        </p:nvSpPr>
        <p:spPr>
          <a:xfrm>
            <a:off x="1649506" y="2510833"/>
            <a:ext cx="340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674196"/>
                </a:solidFill>
                <a:latin typeface="微软雅黑"/>
                <a:ea typeface="微软雅黑"/>
              </a:rPr>
              <a:t>适应巡检场景的变化检测方法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DBCDA93-AD84-4CA0-8207-9BE71CCFCBFE}"/>
              </a:ext>
            </a:extLst>
          </p:cNvPr>
          <p:cNvSpPr/>
          <p:nvPr/>
        </p:nvSpPr>
        <p:spPr>
          <a:xfrm>
            <a:off x="1456998" y="2633048"/>
            <a:ext cx="124902" cy="12490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6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1C3CA53-558B-4A7E-BFB4-2EAB6CA4086E}"/>
              </a:ext>
            </a:extLst>
          </p:cNvPr>
          <p:cNvSpPr txBox="1"/>
          <p:nvPr/>
        </p:nvSpPr>
        <p:spPr>
          <a:xfrm>
            <a:off x="1649506" y="2933691"/>
            <a:ext cx="386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674196"/>
                </a:solidFill>
                <a:latin typeface="微软雅黑"/>
                <a:ea typeface="微软雅黑"/>
              </a:rPr>
              <a:t>基于原型、对比学习的开集识别模型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B27A038-EE87-4BFA-B5AD-A616FC78B696}"/>
              </a:ext>
            </a:extLst>
          </p:cNvPr>
          <p:cNvSpPr/>
          <p:nvPr/>
        </p:nvSpPr>
        <p:spPr>
          <a:xfrm>
            <a:off x="1456998" y="3055906"/>
            <a:ext cx="124902" cy="124902"/>
          </a:xfrm>
          <a:prstGeom prst="ellipse">
            <a:avLst/>
          </a:prstGeom>
          <a:solidFill>
            <a:srgbClr val="674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6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67981522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B5D231DC-16B9-D6F4-AF78-BBB8DE237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747" y="2787604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spc="400">
                <a:solidFill>
                  <a:srgbClr val="674196"/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28B810-FDB2-50E2-673A-A6005784EA49}"/>
              </a:ext>
            </a:extLst>
          </p:cNvPr>
          <p:cNvSpPr/>
          <p:nvPr/>
        </p:nvSpPr>
        <p:spPr>
          <a:xfrm>
            <a:off x="2779718" y="3925592"/>
            <a:ext cx="663256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buClr>
                <a:srgbClr val="2AFEFF"/>
              </a:buClr>
              <a:defRPr/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系统需求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| 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系统设计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| 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系统实现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5404F0-572C-4D14-FF49-5A501B55D108}"/>
              </a:ext>
            </a:extLst>
          </p:cNvPr>
          <p:cNvSpPr/>
          <p:nvPr/>
        </p:nvSpPr>
        <p:spPr>
          <a:xfrm>
            <a:off x="4708441" y="3429000"/>
            <a:ext cx="277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>
                <a:solidFill>
                  <a:srgbClr val="674196"/>
                </a:solidFill>
                <a:latin typeface="Arial"/>
                <a:ea typeface="方正兰亭黑_GBK"/>
              </a:rPr>
              <a:t>System Implementation</a:t>
            </a:r>
          </a:p>
        </p:txBody>
      </p:sp>
      <p:sp>
        <p:nvSpPr>
          <p:cNvPr id="9" name="圆角矩形 52">
            <a:extLst>
              <a:ext uri="{FF2B5EF4-FFF2-40B4-BE49-F238E27FC236}">
                <a16:creationId xmlns:a16="http://schemas.microsoft.com/office/drawing/2014/main" id="{0F9690A6-08F5-3F20-043B-4C6533EE08FE}"/>
              </a:ext>
            </a:extLst>
          </p:cNvPr>
          <p:cNvSpPr/>
          <p:nvPr/>
        </p:nvSpPr>
        <p:spPr>
          <a:xfrm>
            <a:off x="5256262" y="1975542"/>
            <a:ext cx="1679475" cy="457436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第三部分</a:t>
            </a:r>
          </a:p>
        </p:txBody>
      </p:sp>
    </p:spTree>
    <p:extLst>
      <p:ext uri="{BB962C8B-B14F-4D97-AF65-F5344CB8AC3E}">
        <p14:creationId xmlns:p14="http://schemas.microsoft.com/office/powerpoint/2010/main" val="2446259753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65A31C8-B781-D278-F06A-B63F4E5DA8C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C9D06805-987E-3AA5-228A-644675AC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080848-5E6F-1AA3-CB17-3A8DE7B4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381A5B-467C-1336-C285-5168D7D2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B26223-7FF4-A206-05B1-EF311FC0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364078-5D3E-E18C-3ED4-3048506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BB0578-54C9-A670-18A6-60763F49D1E3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3.1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D6B9CC-D297-7CDE-0985-C641CB763687}"/>
              </a:ext>
            </a:extLst>
          </p:cNvPr>
          <p:cNvSpPr/>
          <p:nvPr/>
        </p:nvSpPr>
        <p:spPr>
          <a:xfrm>
            <a:off x="922866" y="888589"/>
            <a:ext cx="2311653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巡检系统：系统需求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50B150-5555-4087-BB4D-43B8B272A186}"/>
              </a:ext>
            </a:extLst>
          </p:cNvPr>
          <p:cNvSpPr txBox="1"/>
          <p:nvPr/>
        </p:nvSpPr>
        <p:spPr>
          <a:xfrm>
            <a:off x="728929" y="2692303"/>
            <a:ext cx="2672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边缘设备视频推流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ED55339-363D-4A6D-A94D-0DEC415186A7}"/>
              </a:ext>
            </a:extLst>
          </p:cNvPr>
          <p:cNvSpPr txBox="1"/>
          <p:nvPr/>
        </p:nvSpPr>
        <p:spPr>
          <a:xfrm>
            <a:off x="728929" y="3331939"/>
            <a:ext cx="331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场景基准图拍摄及管理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BBA092-4773-4A6D-AA35-5CD7868DB589}"/>
              </a:ext>
            </a:extLst>
          </p:cNvPr>
          <p:cNvSpPr txBox="1"/>
          <p:nvPr/>
        </p:nvSpPr>
        <p:spPr>
          <a:xfrm>
            <a:off x="728928" y="3981738"/>
            <a:ext cx="331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实时异常变化检测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F4C8E1-2B11-4FCE-86F7-174D60AC777D}"/>
              </a:ext>
            </a:extLst>
          </p:cNvPr>
          <p:cNvSpPr txBox="1"/>
          <p:nvPr/>
        </p:nvSpPr>
        <p:spPr>
          <a:xfrm>
            <a:off x="728927" y="4621374"/>
            <a:ext cx="360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异常变化信息的记录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1F67A8-A699-4D65-9018-9116CDCA1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488" y="1843092"/>
            <a:ext cx="8413684" cy="350089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1C36CFE-05F1-4A34-9472-7663C563C9F6}"/>
              </a:ext>
            </a:extLst>
          </p:cNvPr>
          <p:cNvSpPr txBox="1"/>
          <p:nvPr/>
        </p:nvSpPr>
        <p:spPr>
          <a:xfrm>
            <a:off x="380999" y="19330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系统需求</a:t>
            </a:r>
          </a:p>
        </p:txBody>
      </p:sp>
    </p:spTree>
    <p:extLst>
      <p:ext uri="{BB962C8B-B14F-4D97-AF65-F5344CB8AC3E}">
        <p14:creationId xmlns:p14="http://schemas.microsoft.com/office/powerpoint/2010/main" val="3473641098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>
            <a:extLst>
              <a:ext uri="{FF2B5EF4-FFF2-40B4-BE49-F238E27FC236}">
                <a16:creationId xmlns:a16="http://schemas.microsoft.com/office/drawing/2014/main" id="{03EBC122-0A8A-4035-A027-BCD482CA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548" y="865812"/>
            <a:ext cx="6215852" cy="3079977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65A31C8-B781-D278-F06A-B63F4E5DA8C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C9D06805-987E-3AA5-228A-644675AC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080848-5E6F-1AA3-CB17-3A8DE7B4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381A5B-467C-1336-C285-5168D7D2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B26223-7FF4-A206-05B1-EF311FC0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364078-5D3E-E18C-3ED4-3048506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BB0578-54C9-A670-18A6-60763F49D1E3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3.2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D6B9CC-D297-7CDE-0985-C641CB763687}"/>
              </a:ext>
            </a:extLst>
          </p:cNvPr>
          <p:cNvSpPr/>
          <p:nvPr/>
        </p:nvSpPr>
        <p:spPr>
          <a:xfrm>
            <a:off x="922866" y="888589"/>
            <a:ext cx="2311653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巡检系统：系统设计</a:t>
            </a: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45428917-3443-49A1-8FA3-270A9ED2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309" y="4012143"/>
            <a:ext cx="5006515" cy="2675123"/>
          </a:xfrm>
          <a:prstGeom prst="rect">
            <a:avLst/>
          </a:prstGeom>
        </p:spPr>
      </p:pic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462E2299-943B-4D24-BF8E-9C7290F13E6C}"/>
              </a:ext>
            </a:extLst>
          </p:cNvPr>
          <p:cNvSpPr/>
          <p:nvPr/>
        </p:nvSpPr>
        <p:spPr>
          <a:xfrm>
            <a:off x="6139486" y="4012142"/>
            <a:ext cx="5178160" cy="2675123"/>
          </a:xfrm>
          <a:prstGeom prst="round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D462A3B5-DAC6-47C1-A18B-54FD5D780814}"/>
              </a:ext>
            </a:extLst>
          </p:cNvPr>
          <p:cNvSpPr/>
          <p:nvPr/>
        </p:nvSpPr>
        <p:spPr>
          <a:xfrm>
            <a:off x="6029325" y="1474170"/>
            <a:ext cx="723900" cy="243794"/>
          </a:xfrm>
          <a:prstGeom prst="round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AC6CF68F-3580-4E96-B3B6-1BD0979564D3}"/>
              </a:ext>
            </a:extLst>
          </p:cNvPr>
          <p:cNvCxnSpPr/>
          <p:nvPr/>
        </p:nvCxnSpPr>
        <p:spPr>
          <a:xfrm>
            <a:off x="6382327" y="1717964"/>
            <a:ext cx="628073" cy="2115318"/>
          </a:xfrm>
          <a:prstGeom prst="straightConnector1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00EB1B77-4BD8-442D-8C38-C07EF096DFC0}"/>
              </a:ext>
            </a:extLst>
          </p:cNvPr>
          <p:cNvSpPr txBox="1"/>
          <p:nvPr/>
        </p:nvSpPr>
        <p:spPr>
          <a:xfrm>
            <a:off x="714227" y="2473515"/>
            <a:ext cx="4605071" cy="3077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用户端、边缘端、云服务端空间布局</a:t>
            </a:r>
            <a:endParaRPr lang="en-US" altLang="zh-CN" sz="2000">
              <a:latin typeface="+mj-ea"/>
              <a:ea typeface="+mj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000">
                <a:latin typeface="+mj-ea"/>
                <a:ea typeface="+mj-ea"/>
              </a:rPr>
              <a:t>Flask + NodeJS + React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000" err="1">
                <a:latin typeface="+mj-ea"/>
                <a:ea typeface="+mj-ea"/>
              </a:rPr>
              <a:t>NginX</a:t>
            </a:r>
            <a:r>
              <a:rPr lang="en-US" altLang="zh-CN" sz="2000">
                <a:latin typeface="+mj-ea"/>
                <a:ea typeface="+mj-ea"/>
              </a:rPr>
              <a:t> </a:t>
            </a:r>
            <a:r>
              <a:rPr lang="zh-CN" altLang="en-US" sz="2000">
                <a:latin typeface="+mj-ea"/>
                <a:ea typeface="+mj-ea"/>
              </a:rPr>
              <a:t>反向代理</a:t>
            </a:r>
            <a:endParaRPr lang="en-US" altLang="zh-CN" sz="2000">
              <a:latin typeface="+mj-ea"/>
              <a:ea typeface="+mj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000">
                <a:latin typeface="+mj-ea"/>
                <a:ea typeface="+mj-ea"/>
              </a:rPr>
              <a:t>ZMQ </a:t>
            </a:r>
            <a:r>
              <a:rPr lang="zh-CN" altLang="en-US" sz="2000">
                <a:latin typeface="+mj-ea"/>
                <a:ea typeface="+mj-ea"/>
              </a:rPr>
              <a:t>消息队列</a:t>
            </a:r>
            <a:endParaRPr lang="en-US" altLang="zh-CN" sz="2000">
              <a:latin typeface="+mj-ea"/>
              <a:ea typeface="+mj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latin typeface="+mj-ea"/>
                <a:ea typeface="+mj-ea"/>
              </a:rPr>
              <a:t>数据库、文件服务系统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075A2EA-0E98-4258-B133-7DD371CD8D5B}"/>
              </a:ext>
            </a:extLst>
          </p:cNvPr>
          <p:cNvSpPr txBox="1"/>
          <p:nvPr/>
        </p:nvSpPr>
        <p:spPr>
          <a:xfrm>
            <a:off x="380999" y="19330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系统设计</a:t>
            </a:r>
          </a:p>
        </p:txBody>
      </p:sp>
    </p:spTree>
    <p:extLst>
      <p:ext uri="{BB962C8B-B14F-4D97-AF65-F5344CB8AC3E}">
        <p14:creationId xmlns:p14="http://schemas.microsoft.com/office/powerpoint/2010/main" val="4234864143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65A31C8-B781-D278-F06A-B63F4E5DA8C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C9D06805-987E-3AA5-228A-644675AC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080848-5E6F-1AA3-CB17-3A8DE7B4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381A5B-467C-1336-C285-5168D7D2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B26223-7FF4-A206-05B1-EF311FC0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364078-5D3E-E18C-3ED4-3048506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BB0578-54C9-A670-18A6-60763F49D1E3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3.3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D6B9CC-D297-7CDE-0985-C641CB763687}"/>
              </a:ext>
            </a:extLst>
          </p:cNvPr>
          <p:cNvSpPr/>
          <p:nvPr/>
        </p:nvSpPr>
        <p:spPr>
          <a:xfrm>
            <a:off x="922866" y="888589"/>
            <a:ext cx="2311653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巡检系统：系统实现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0FA50E1-AEA1-425B-BDEA-AE230FB1DBB9}"/>
              </a:ext>
            </a:extLst>
          </p:cNvPr>
          <p:cNvSpPr/>
          <p:nvPr/>
        </p:nvSpPr>
        <p:spPr>
          <a:xfrm>
            <a:off x="1154545" y="1655237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0AC6782-36AB-4DD5-9C8E-74EFAF01B998}"/>
              </a:ext>
            </a:extLst>
          </p:cNvPr>
          <p:cNvSpPr txBox="1"/>
          <p:nvPr/>
        </p:nvSpPr>
        <p:spPr>
          <a:xfrm>
            <a:off x="1481982" y="1928873"/>
            <a:ext cx="231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算法模块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A2C73A9-CF36-42CC-85EC-64491015CB20}"/>
              </a:ext>
            </a:extLst>
          </p:cNvPr>
          <p:cNvSpPr/>
          <p:nvPr/>
        </p:nvSpPr>
        <p:spPr>
          <a:xfrm>
            <a:off x="1154545" y="2580216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A193FD3-9640-4B88-9873-89AFE984CD79}"/>
              </a:ext>
            </a:extLst>
          </p:cNvPr>
          <p:cNvSpPr txBox="1"/>
          <p:nvPr/>
        </p:nvSpPr>
        <p:spPr>
          <a:xfrm>
            <a:off x="1154545" y="2666188"/>
            <a:ext cx="304598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带参数设置的异常变化检测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边缘端、云端结合，部署算法不同部分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变化检测采用稀疏求解，提高运算效率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开集识别模型优化加速</a:t>
            </a: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4E9F931A-2D3A-487B-8CF4-433D15A489FA}"/>
              </a:ext>
            </a:extLst>
          </p:cNvPr>
          <p:cNvSpPr/>
          <p:nvPr/>
        </p:nvSpPr>
        <p:spPr>
          <a:xfrm>
            <a:off x="4530674" y="1655235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D240A7AF-9348-48CB-8151-2B603091A513}"/>
              </a:ext>
            </a:extLst>
          </p:cNvPr>
          <p:cNvSpPr/>
          <p:nvPr/>
        </p:nvSpPr>
        <p:spPr>
          <a:xfrm>
            <a:off x="7917223" y="1655236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F97AA5F-8ADC-4CAC-A161-9D8D35056DC3}"/>
              </a:ext>
            </a:extLst>
          </p:cNvPr>
          <p:cNvSpPr/>
          <p:nvPr/>
        </p:nvSpPr>
        <p:spPr>
          <a:xfrm>
            <a:off x="4530674" y="2580215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024B610-AC0D-47B7-8751-50117C95D526}"/>
              </a:ext>
            </a:extLst>
          </p:cNvPr>
          <p:cNvSpPr/>
          <p:nvPr/>
        </p:nvSpPr>
        <p:spPr>
          <a:xfrm>
            <a:off x="7917223" y="2580214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C441344-26E1-473E-B3D4-25DBE83D118E}"/>
              </a:ext>
            </a:extLst>
          </p:cNvPr>
          <p:cNvSpPr txBox="1"/>
          <p:nvPr/>
        </p:nvSpPr>
        <p:spPr>
          <a:xfrm>
            <a:off x="4953428" y="1928873"/>
            <a:ext cx="231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前后处理模块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33426A0E-02B0-4C6D-9D42-A897C4CA80D4}"/>
              </a:ext>
            </a:extLst>
          </p:cNvPr>
          <p:cNvSpPr txBox="1"/>
          <p:nvPr/>
        </p:nvSpPr>
        <p:spPr>
          <a:xfrm>
            <a:off x="7917223" y="1928873"/>
            <a:ext cx="304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其他模块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3F987BF-DF79-4539-81C1-7AD04B340887}"/>
              </a:ext>
            </a:extLst>
          </p:cNvPr>
          <p:cNvSpPr txBox="1"/>
          <p:nvPr/>
        </p:nvSpPr>
        <p:spPr>
          <a:xfrm>
            <a:off x="4541094" y="2666188"/>
            <a:ext cx="3045980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并行运行模糊检测和遮挡检测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对检测结果利用缓冲区设计进行平滑处理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基准图预处理、提高检测速度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A813117-F952-4236-A9D5-6D66B5DA185A}"/>
              </a:ext>
            </a:extLst>
          </p:cNvPr>
          <p:cNvSpPr txBox="1"/>
          <p:nvPr/>
        </p:nvSpPr>
        <p:spPr>
          <a:xfrm>
            <a:off x="7906803" y="2660639"/>
            <a:ext cx="3045980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基于</a:t>
            </a:r>
            <a:r>
              <a:rPr lang="en-US" altLang="zh-CN">
                <a:latin typeface="+mj-ea"/>
                <a:ea typeface="+mj-ea"/>
              </a:rPr>
              <a:t>ZMQ</a:t>
            </a:r>
            <a:r>
              <a:rPr lang="zh-CN" altLang="en-US">
                <a:latin typeface="+mj-ea"/>
                <a:ea typeface="+mj-ea"/>
              </a:rPr>
              <a:t>和图像压缩技术的视频推流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基准图管理模块实现图片的上传、保存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异常变化信息记录模块对异常进行收集管理</a:t>
            </a:r>
            <a:endParaRPr lang="en-US" altLang="zh-CN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435598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65A31C8-B781-D278-F06A-B63F4E5DA8C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C9D06805-987E-3AA5-228A-644675AC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080848-5E6F-1AA3-CB17-3A8DE7B4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381A5B-467C-1336-C285-5168D7D2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B26223-7FF4-A206-05B1-EF311FC0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364078-5D3E-E18C-3ED4-3048506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BB0578-54C9-A670-18A6-60763F49D1E3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3.3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D6B9CC-D297-7CDE-0985-C641CB763687}"/>
              </a:ext>
            </a:extLst>
          </p:cNvPr>
          <p:cNvSpPr/>
          <p:nvPr/>
        </p:nvSpPr>
        <p:spPr>
          <a:xfrm>
            <a:off x="922865" y="888589"/>
            <a:ext cx="3266005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巡检系统：系统运行效果演示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097FCC-CA0F-4199-A28A-2796641FC7A0}"/>
              </a:ext>
            </a:extLst>
          </p:cNvPr>
          <p:cNvSpPr txBox="1"/>
          <p:nvPr/>
        </p:nvSpPr>
        <p:spPr>
          <a:xfrm>
            <a:off x="818361" y="1839657"/>
            <a:ext cx="2029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玩偶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篮球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杯子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书本</a:t>
            </a:r>
            <a:endParaRPr lang="en-US" altLang="zh-CN">
              <a:latin typeface="+mj-ea"/>
              <a:ea typeface="+mj-ea"/>
            </a:endParaRPr>
          </a:p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18DEAF-F64B-43C7-9A1F-984EC20E322F}"/>
              </a:ext>
            </a:extLst>
          </p:cNvPr>
          <p:cNvSpPr/>
          <p:nvPr/>
        </p:nvSpPr>
        <p:spPr>
          <a:xfrm>
            <a:off x="420164" y="156663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latin typeface="+mj-ea"/>
                <a:ea typeface="+mj-ea"/>
              </a:rPr>
              <a:t>异常类别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237B07-8681-487C-B9D2-E0FB372F974F}"/>
              </a:ext>
            </a:extLst>
          </p:cNvPr>
          <p:cNvSpPr txBox="1"/>
          <p:nvPr/>
        </p:nvSpPr>
        <p:spPr>
          <a:xfrm>
            <a:off x="786359" y="3998349"/>
            <a:ext cx="3266006" cy="212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/>
              <a:t>教研室内采集；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/>
              <a:t>每个类别有</a:t>
            </a:r>
            <a:r>
              <a:rPr lang="en-US" altLang="zh-CN"/>
              <a:t>100</a:t>
            </a:r>
            <a:r>
              <a:rPr lang="zh-CN" altLang="en-US"/>
              <a:t>张图片，包含</a:t>
            </a:r>
            <a:r>
              <a:rPr lang="en-US" altLang="zh-CN"/>
              <a:t>4</a:t>
            </a:r>
            <a:r>
              <a:rPr lang="zh-CN" altLang="en-US"/>
              <a:t>种同名物体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/>
              <a:t>在不同背景、不同角度下进行拍摄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5A440B-01A1-4F9A-81DC-3DDBA5C815BE}"/>
              </a:ext>
            </a:extLst>
          </p:cNvPr>
          <p:cNvSpPr/>
          <p:nvPr/>
        </p:nvSpPr>
        <p:spPr>
          <a:xfrm>
            <a:off x="385894" y="36290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latin typeface="+mj-ea"/>
                <a:ea typeface="+mj-ea"/>
              </a:rPr>
              <a:t>数据集</a:t>
            </a:r>
            <a:endParaRPr lang="en-US" altLang="zh-CN" b="1">
              <a:latin typeface="+mj-ea"/>
              <a:ea typeface="+mj-ea"/>
            </a:endParaRPr>
          </a:p>
        </p:txBody>
      </p:sp>
      <p:pic>
        <p:nvPicPr>
          <p:cNvPr id="15" name="2023-05-03 20-32-55">
            <a:hlinkClick r:id="" action="ppaction://media"/>
            <a:extLst>
              <a:ext uri="{FF2B5EF4-FFF2-40B4-BE49-F238E27FC236}">
                <a16:creationId xmlns:a16="http://schemas.microsoft.com/office/drawing/2014/main" id="{3BBB6B80-9AEB-4A49-BFF3-56146A86D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48" end="44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5089" y="1473156"/>
            <a:ext cx="8085116" cy="4547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6896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FD7D72CF-F739-763B-F7DB-1FF4A3D96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350" y="2787604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spc="400">
                <a:solidFill>
                  <a:srgbClr val="674196"/>
                </a:solidFill>
                <a:latin typeface="微软雅黑"/>
                <a:ea typeface="微软雅黑"/>
              </a:rPr>
              <a:t>研究生期间工作成果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F3479B-B3FE-797F-7198-D3A950009962}"/>
              </a:ext>
            </a:extLst>
          </p:cNvPr>
          <p:cNvSpPr/>
          <p:nvPr/>
        </p:nvSpPr>
        <p:spPr>
          <a:xfrm>
            <a:off x="2779718" y="3925592"/>
            <a:ext cx="663256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buClr>
                <a:srgbClr val="2AFEFF"/>
              </a:buClr>
              <a:defRPr/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相关成果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285F4E-DD31-7A8F-1AD7-3918675025ED}"/>
              </a:ext>
            </a:extLst>
          </p:cNvPr>
          <p:cNvSpPr/>
          <p:nvPr/>
        </p:nvSpPr>
        <p:spPr>
          <a:xfrm>
            <a:off x="5249133" y="3429000"/>
            <a:ext cx="169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>
                <a:solidFill>
                  <a:srgbClr val="674196"/>
                </a:solidFill>
                <a:latin typeface="Arial"/>
                <a:ea typeface="方正兰亭黑_GBK"/>
              </a:rPr>
              <a:t>Work Product</a:t>
            </a:r>
          </a:p>
        </p:txBody>
      </p:sp>
      <p:sp>
        <p:nvSpPr>
          <p:cNvPr id="9" name="圆角矩形 52">
            <a:extLst>
              <a:ext uri="{FF2B5EF4-FFF2-40B4-BE49-F238E27FC236}">
                <a16:creationId xmlns:a16="http://schemas.microsoft.com/office/drawing/2014/main" id="{882758B7-FD6A-B87A-9616-B8AB34A68A0C}"/>
              </a:ext>
            </a:extLst>
          </p:cNvPr>
          <p:cNvSpPr/>
          <p:nvPr/>
        </p:nvSpPr>
        <p:spPr>
          <a:xfrm>
            <a:off x="5256262" y="1975542"/>
            <a:ext cx="1679475" cy="457436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第四部分</a:t>
            </a:r>
          </a:p>
        </p:txBody>
      </p:sp>
    </p:spTree>
    <p:extLst>
      <p:ext uri="{BB962C8B-B14F-4D97-AF65-F5344CB8AC3E}">
        <p14:creationId xmlns:p14="http://schemas.microsoft.com/office/powerpoint/2010/main" val="2508156839"/>
      </p:ext>
    </p:extLst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65A31C8-B781-D278-F06A-B63F4E5DA8C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C9D06805-987E-3AA5-228A-644675AC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080848-5E6F-1AA3-CB17-3A8DE7B4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381A5B-467C-1336-C285-5168D7D2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实际应用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B26223-7FF4-A206-05B1-EF311FC0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364078-5D3E-E18C-3ED4-3048506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93D0D4-1FFF-44D9-AC0D-0A1874F15E74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4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AB64B1B-8DAC-4404-8474-0C4B05CE8C13}"/>
              </a:ext>
            </a:extLst>
          </p:cNvPr>
          <p:cNvSpPr/>
          <p:nvPr/>
        </p:nvSpPr>
        <p:spPr>
          <a:xfrm>
            <a:off x="922866" y="888589"/>
            <a:ext cx="1294895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相关成果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842810-5AB6-4BBD-A7CC-F8873531AF29}"/>
              </a:ext>
            </a:extLst>
          </p:cNvPr>
          <p:cNvSpPr txBox="1"/>
          <p:nvPr/>
        </p:nvSpPr>
        <p:spPr>
          <a:xfrm>
            <a:off x="820508" y="182530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专利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F47794-8923-4F50-BB9F-31B65DFB2552}"/>
              </a:ext>
            </a:extLst>
          </p:cNvPr>
          <p:cNvSpPr txBox="1"/>
          <p:nvPr/>
        </p:nvSpPr>
        <p:spPr>
          <a:xfrm>
            <a:off x="820508" y="2381769"/>
            <a:ext cx="927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申富饶，</a:t>
            </a:r>
            <a:r>
              <a:rPr lang="zh-CN" altLang="en-US" b="1">
                <a:latin typeface="+mj-ea"/>
                <a:ea typeface="+mj-ea"/>
              </a:rPr>
              <a:t>陈昊</a:t>
            </a:r>
            <a:r>
              <a:rPr lang="zh-CN" altLang="en-US">
                <a:latin typeface="+mj-ea"/>
                <a:ea typeface="+mj-ea"/>
              </a:rPr>
              <a:t>，杨锁荣，杨洪朝，卢俣金，张凌茗，刘佩涵，李若彤，赵健。</a:t>
            </a:r>
            <a:r>
              <a:rPr lang="en-US" altLang="zh-CN">
                <a:latin typeface="+mj-ea"/>
                <a:ea typeface="+mj-ea"/>
              </a:rPr>
              <a:t>《</a:t>
            </a:r>
            <a:r>
              <a:rPr lang="zh-CN" altLang="en-US">
                <a:latin typeface="+mj-ea"/>
                <a:ea typeface="+mj-ea"/>
              </a:rPr>
              <a:t>一种基于对比检测的机器人巡检系统</a:t>
            </a:r>
            <a:r>
              <a:rPr lang="en-US" altLang="zh-CN">
                <a:latin typeface="+mj-ea"/>
                <a:ea typeface="+mj-ea"/>
              </a:rPr>
              <a:t>》</a:t>
            </a:r>
            <a:r>
              <a:rPr lang="zh-CN" altLang="en-US">
                <a:latin typeface="+mj-ea"/>
                <a:ea typeface="+mj-ea"/>
              </a:rPr>
              <a:t>。专利申请号：</a:t>
            </a:r>
            <a:r>
              <a:rPr lang="en-US" altLang="zh-CN">
                <a:latin typeface="+mj-ea"/>
                <a:ea typeface="+mj-ea"/>
              </a:rPr>
              <a:t>202310111632.4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DC29D4-9142-42B8-A5BC-845D23C0BF1D}"/>
              </a:ext>
            </a:extLst>
          </p:cNvPr>
          <p:cNvSpPr txBox="1"/>
          <p:nvPr/>
        </p:nvSpPr>
        <p:spPr>
          <a:xfrm>
            <a:off x="824530" y="336295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项目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C22AF71-CA01-4479-8822-6AB484E48D4B}"/>
              </a:ext>
            </a:extLst>
          </p:cNvPr>
          <p:cNvSpPr txBox="1"/>
          <p:nvPr/>
        </p:nvSpPr>
        <p:spPr>
          <a:xfrm>
            <a:off x="820508" y="3905769"/>
            <a:ext cx="927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国家电网“基于多维巡检影像匹配和对比技术的变电设备缺陷分析技术研究”</a:t>
            </a:r>
          </a:p>
        </p:txBody>
      </p:sp>
    </p:spTree>
    <p:extLst>
      <p:ext uri="{BB962C8B-B14F-4D97-AF65-F5344CB8AC3E}">
        <p14:creationId xmlns:p14="http://schemas.microsoft.com/office/powerpoint/2010/main" val="4132532651"/>
      </p:ext>
    </p:extLst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FD7D72CF-F739-763B-F7DB-1FF4A3D96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715" y="2787604"/>
            <a:ext cx="1210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spc="400">
                <a:solidFill>
                  <a:srgbClr val="674196"/>
                </a:solidFill>
                <a:latin typeface="微软雅黑"/>
                <a:ea typeface="微软雅黑"/>
              </a:rPr>
              <a:t>总结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F3479B-B3FE-797F-7198-D3A950009962}"/>
              </a:ext>
            </a:extLst>
          </p:cNvPr>
          <p:cNvSpPr/>
          <p:nvPr/>
        </p:nvSpPr>
        <p:spPr>
          <a:xfrm>
            <a:off x="2779718" y="3925592"/>
            <a:ext cx="663256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buClr>
                <a:srgbClr val="2AFEFF"/>
              </a:buClr>
              <a:defRPr/>
            </a:pP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全文总结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285F4E-DD31-7A8F-1AD7-3918675025ED}"/>
              </a:ext>
            </a:extLst>
          </p:cNvPr>
          <p:cNvSpPr/>
          <p:nvPr/>
        </p:nvSpPr>
        <p:spPr>
          <a:xfrm>
            <a:off x="5477883" y="3429000"/>
            <a:ext cx="1236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>
                <a:solidFill>
                  <a:srgbClr val="674196"/>
                </a:solidFill>
                <a:latin typeface="Arial"/>
                <a:ea typeface="方正兰亭黑_GBK"/>
              </a:rPr>
              <a:t>Summary</a:t>
            </a:r>
          </a:p>
        </p:txBody>
      </p:sp>
      <p:sp>
        <p:nvSpPr>
          <p:cNvPr id="9" name="圆角矩形 52">
            <a:extLst>
              <a:ext uri="{FF2B5EF4-FFF2-40B4-BE49-F238E27FC236}">
                <a16:creationId xmlns:a16="http://schemas.microsoft.com/office/drawing/2014/main" id="{882758B7-FD6A-B87A-9616-B8AB34A68A0C}"/>
              </a:ext>
            </a:extLst>
          </p:cNvPr>
          <p:cNvSpPr/>
          <p:nvPr/>
        </p:nvSpPr>
        <p:spPr>
          <a:xfrm>
            <a:off x="5256262" y="1975542"/>
            <a:ext cx="1679475" cy="457436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第五部分</a:t>
            </a:r>
          </a:p>
        </p:txBody>
      </p:sp>
    </p:spTree>
    <p:extLst>
      <p:ext uri="{BB962C8B-B14F-4D97-AF65-F5344CB8AC3E}">
        <p14:creationId xmlns:p14="http://schemas.microsoft.com/office/powerpoint/2010/main" val="135594193"/>
      </p:ext>
    </p:extLst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F443DBC-5742-4800-4370-183D88528787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BFFBB448-69D5-8B42-ABE2-430F746D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F3839D0-53AA-0C65-1F35-D96A5A33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研究内容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41264BB-12B9-5B12-15C4-B2FA424D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实际应用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286C8E1-C833-5540-C390-6A1711526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86270A2-3901-518C-593B-F255EF3F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7030A0"/>
                </a:solidFill>
                <a:latin typeface="+mj-ea"/>
                <a:ea typeface="+mj-ea"/>
              </a:rPr>
              <a:t>全文总结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CC37C3E-F37B-4450-B752-A869653F0004}"/>
              </a:ext>
            </a:extLst>
          </p:cNvPr>
          <p:cNvSpPr/>
          <p:nvPr/>
        </p:nvSpPr>
        <p:spPr>
          <a:xfrm>
            <a:off x="1154545" y="1655237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85B9254-335E-4A48-A097-04F805C3597D}"/>
              </a:ext>
            </a:extLst>
          </p:cNvPr>
          <p:cNvSpPr txBox="1"/>
          <p:nvPr/>
        </p:nvSpPr>
        <p:spPr>
          <a:xfrm>
            <a:off x="1532896" y="1834772"/>
            <a:ext cx="23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基于对比变化检测的巡检策略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FA6AB95-6627-4F1A-96AA-0C4606B29E31}"/>
              </a:ext>
            </a:extLst>
          </p:cNvPr>
          <p:cNvSpPr/>
          <p:nvPr/>
        </p:nvSpPr>
        <p:spPr>
          <a:xfrm>
            <a:off x="1154545" y="2580216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12F7F7A-81C6-4932-8131-F10A2D2F2212}"/>
              </a:ext>
            </a:extLst>
          </p:cNvPr>
          <p:cNvSpPr txBox="1"/>
          <p:nvPr/>
        </p:nvSpPr>
        <p:spPr>
          <a:xfrm>
            <a:off x="1154545" y="2666188"/>
            <a:ext cx="304598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跳出目标检测的框架，提出新的巡检策略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利用边云结合的优势设计并实现了系统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实现低延迟、低流量、高可用的边缘端视频推流方案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A8CAA0B-9CCA-4649-BCA4-18E7B9487F66}"/>
              </a:ext>
            </a:extLst>
          </p:cNvPr>
          <p:cNvSpPr/>
          <p:nvPr/>
        </p:nvSpPr>
        <p:spPr>
          <a:xfrm>
            <a:off x="4530674" y="1655235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2489570-CF1E-4358-8C7B-A2FC70208E89}"/>
              </a:ext>
            </a:extLst>
          </p:cNvPr>
          <p:cNvSpPr/>
          <p:nvPr/>
        </p:nvSpPr>
        <p:spPr>
          <a:xfrm>
            <a:off x="7917223" y="1655236"/>
            <a:ext cx="3045980" cy="1849961"/>
          </a:xfrm>
          <a:custGeom>
            <a:avLst/>
            <a:gdLst>
              <a:gd name="connsiteX0" fmla="*/ 337374 w 2835563"/>
              <a:gd name="connsiteY0" fmla="*/ 0 h 1686841"/>
              <a:gd name="connsiteX1" fmla="*/ 2498189 w 2835563"/>
              <a:gd name="connsiteY1" fmla="*/ 0 h 1686841"/>
              <a:gd name="connsiteX2" fmla="*/ 2835563 w 2835563"/>
              <a:gd name="connsiteY2" fmla="*/ 337374 h 1686841"/>
              <a:gd name="connsiteX3" fmla="*/ 2835563 w 2835563"/>
              <a:gd name="connsiteY3" fmla="*/ 1686831 h 1686841"/>
              <a:gd name="connsiteX4" fmla="*/ 2835562 w 2835563"/>
              <a:gd name="connsiteY4" fmla="*/ 1686841 h 1686841"/>
              <a:gd name="connsiteX5" fmla="*/ 2835562 w 2835563"/>
              <a:gd name="connsiteY5" fmla="*/ 915078 h 1686841"/>
              <a:gd name="connsiteX6" fmla="*/ 0 w 2835563"/>
              <a:gd name="connsiteY6" fmla="*/ 915078 h 1686841"/>
              <a:gd name="connsiteX7" fmla="*/ 0 w 2835563"/>
              <a:gd name="connsiteY7" fmla="*/ 337374 h 1686841"/>
              <a:gd name="connsiteX8" fmla="*/ 337374 w 2835563"/>
              <a:gd name="connsiteY8" fmla="*/ 0 h 16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563" h="1686841">
                <a:moveTo>
                  <a:pt x="337374" y="0"/>
                </a:moveTo>
                <a:lnTo>
                  <a:pt x="2498189" y="0"/>
                </a:lnTo>
                <a:cubicBezTo>
                  <a:pt x="2684516" y="0"/>
                  <a:pt x="2835563" y="151047"/>
                  <a:pt x="2835563" y="337374"/>
                </a:cubicBezTo>
                <a:lnTo>
                  <a:pt x="2835563" y="1686831"/>
                </a:lnTo>
                <a:lnTo>
                  <a:pt x="2835562" y="1686841"/>
                </a:lnTo>
                <a:lnTo>
                  <a:pt x="2835562" y="915078"/>
                </a:lnTo>
                <a:lnTo>
                  <a:pt x="0" y="915078"/>
                </a:lnTo>
                <a:lnTo>
                  <a:pt x="0" y="337374"/>
                </a:lnTo>
                <a:cubicBezTo>
                  <a:pt x="0" y="151047"/>
                  <a:pt x="151047" y="0"/>
                  <a:pt x="337374" y="0"/>
                </a:cubicBezTo>
                <a:close/>
              </a:path>
            </a:pathLst>
          </a:custGeom>
          <a:solidFill>
            <a:srgbClr val="6741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29177CA-1A5F-496A-B418-5A8943305735}"/>
              </a:ext>
            </a:extLst>
          </p:cNvPr>
          <p:cNvSpPr/>
          <p:nvPr/>
        </p:nvSpPr>
        <p:spPr>
          <a:xfrm>
            <a:off x="4530674" y="2580215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2F0FC46-34D4-4D7B-B4A1-DC508DDD5EFD}"/>
              </a:ext>
            </a:extLst>
          </p:cNvPr>
          <p:cNvSpPr/>
          <p:nvPr/>
        </p:nvSpPr>
        <p:spPr>
          <a:xfrm>
            <a:off x="7917223" y="2580214"/>
            <a:ext cx="3045980" cy="3251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7030A0"/>
              </a:solidFill>
              <a:latin typeface="微软雅黑"/>
              <a:ea typeface="微软雅黑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8D003E-555F-4731-BECB-443ED50148F2}"/>
              </a:ext>
            </a:extLst>
          </p:cNvPr>
          <p:cNvSpPr txBox="1"/>
          <p:nvPr/>
        </p:nvSpPr>
        <p:spPr>
          <a:xfrm>
            <a:off x="4953428" y="1834772"/>
            <a:ext cx="23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适应巡检场景的变化检测方法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05F667-6678-407E-83F9-EABC4E8F60D1}"/>
              </a:ext>
            </a:extLst>
          </p:cNvPr>
          <p:cNvSpPr txBox="1"/>
          <p:nvPr/>
        </p:nvSpPr>
        <p:spPr>
          <a:xfrm>
            <a:off x="7917224" y="1834772"/>
            <a:ext cx="304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+mj-ea"/>
                <a:ea typeface="+mj-ea"/>
              </a:rPr>
              <a:t>基于原型对比学习的开集识别模型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9BA26E0-3FDE-46EB-815F-707F2B593897}"/>
              </a:ext>
            </a:extLst>
          </p:cNvPr>
          <p:cNvSpPr txBox="1"/>
          <p:nvPr/>
        </p:nvSpPr>
        <p:spPr>
          <a:xfrm>
            <a:off x="4541094" y="2666188"/>
            <a:ext cx="304598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采用对光照和角度变化更为鲁棒的关键点检测和匹配方案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利用多单应性矩阵，突破传统配准方案的局限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实现像素级别的图片对比方法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18FE05-9653-4E0D-ABE4-89397EBC5A00}"/>
              </a:ext>
            </a:extLst>
          </p:cNvPr>
          <p:cNvSpPr txBox="1"/>
          <p:nvPr/>
        </p:nvSpPr>
        <p:spPr>
          <a:xfrm>
            <a:off x="7906803" y="2660639"/>
            <a:ext cx="3045980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采用原型向量，突破</a:t>
            </a:r>
            <a:r>
              <a:rPr lang="en-US" altLang="zh-CN">
                <a:latin typeface="+mj-ea"/>
                <a:ea typeface="+mj-ea"/>
              </a:rPr>
              <a:t>DNN</a:t>
            </a:r>
            <a:r>
              <a:rPr lang="zh-CN" altLang="en-US">
                <a:latin typeface="+mj-ea"/>
                <a:ea typeface="+mj-ea"/>
              </a:rPr>
              <a:t>的一般框架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设计损失函数，将原型向量与对比学习相结合</a:t>
            </a:r>
            <a:endParaRPr lang="en-US" altLang="zh-CN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引入原型向量相关性损失，提升模型性能</a:t>
            </a:r>
            <a:endParaRPr lang="en-US" altLang="zh-CN">
              <a:latin typeface="+mj-ea"/>
              <a:ea typeface="+mj-e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9D69C94-3887-47E8-87CB-4184B3C44A60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+mj-ea"/>
                <a:ea typeface="+mj-ea"/>
              </a:rPr>
              <a:t>5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44E184E-62AD-4D91-8B35-06C2CF43ACB2}"/>
              </a:ext>
            </a:extLst>
          </p:cNvPr>
          <p:cNvSpPr/>
          <p:nvPr/>
        </p:nvSpPr>
        <p:spPr>
          <a:xfrm>
            <a:off x="922866" y="888589"/>
            <a:ext cx="1294895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7030A0"/>
                </a:solidFill>
                <a:latin typeface="+mj-ea"/>
                <a:ea typeface="+mj-ea"/>
              </a:rPr>
              <a:t>全文总结</a:t>
            </a:r>
          </a:p>
        </p:txBody>
      </p:sp>
    </p:spTree>
    <p:extLst>
      <p:ext uri="{BB962C8B-B14F-4D97-AF65-F5344CB8AC3E}">
        <p14:creationId xmlns:p14="http://schemas.microsoft.com/office/powerpoint/2010/main" val="1568701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 bwMode="auto">
          <a:xfrm>
            <a:off x="4250724" y="2227803"/>
            <a:ext cx="401103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CN" altLang="en-US" sz="4267" b="1" kern="100" dirty="0">
                <a:solidFill>
                  <a:srgbClr val="67419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感谢各位老师！</a:t>
            </a:r>
            <a:endParaRPr lang="en-US" altLang="zh-CN" sz="4267" b="1" kern="100" dirty="0">
              <a:solidFill>
                <a:srgbClr val="67419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1">
            <a:extLst>
              <a:ext uri="{FF2B5EF4-FFF2-40B4-BE49-F238E27FC236}">
                <a16:creationId xmlns:a16="http://schemas.microsoft.com/office/drawing/2014/main" id="{1629E45D-3E98-47F0-9866-1C0000C8339C}"/>
              </a:ext>
            </a:extLst>
          </p:cNvPr>
          <p:cNvSpPr/>
          <p:nvPr/>
        </p:nvSpPr>
        <p:spPr>
          <a:xfrm>
            <a:off x="4881921" y="3975306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答辩人：陈昊 </a:t>
            </a:r>
            <a:r>
              <a:rPr lang="en-US" altLang="zh-CN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MG20330007</a:t>
            </a:r>
            <a:endParaRPr lang="zh-CN" altLang="en-US" sz="12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圆角矩形 61">
            <a:extLst>
              <a:ext uri="{FF2B5EF4-FFF2-40B4-BE49-F238E27FC236}">
                <a16:creationId xmlns:a16="http://schemas.microsoft.com/office/drawing/2014/main" id="{09F10400-109F-402C-9E3F-FEBA6936EBD2}"/>
              </a:ext>
            </a:extLst>
          </p:cNvPr>
          <p:cNvSpPr/>
          <p:nvPr/>
        </p:nvSpPr>
        <p:spPr>
          <a:xfrm>
            <a:off x="4881920" y="4550313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   师：申富饶</a:t>
            </a:r>
            <a:r>
              <a:rPr lang="en-US" altLang="zh-CN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教授</a:t>
            </a:r>
          </a:p>
        </p:txBody>
      </p:sp>
      <p:sp>
        <p:nvSpPr>
          <p:cNvPr id="9" name="圆角矩形 61">
            <a:extLst>
              <a:ext uri="{FF2B5EF4-FFF2-40B4-BE49-F238E27FC236}">
                <a16:creationId xmlns:a16="http://schemas.microsoft.com/office/drawing/2014/main" id="{64AFAFBE-B9F9-4999-9C62-A13FDBF095DB}"/>
              </a:ext>
            </a:extLst>
          </p:cNvPr>
          <p:cNvSpPr/>
          <p:nvPr/>
        </p:nvSpPr>
        <p:spPr>
          <a:xfrm>
            <a:off x="4881920" y="5151446"/>
            <a:ext cx="2428159" cy="474133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   期：</a:t>
            </a:r>
            <a:r>
              <a:rPr lang="en-US" altLang="zh-CN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2023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 </a:t>
            </a:r>
            <a:r>
              <a:rPr lang="en-US" altLang="zh-CN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 </a:t>
            </a:r>
            <a:r>
              <a:rPr lang="en-US" altLang="zh-CN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438968097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AE4A052-8841-0C8A-62A3-5DDF60C3D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744" y="2787604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400" normalizeH="0" baseline="0" noProof="0">
                <a:ln>
                  <a:noFill/>
                </a:ln>
                <a:solidFill>
                  <a:srgbClr val="674196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9EB1CD-8D65-D839-7A17-57225E1E892F}"/>
              </a:ext>
            </a:extLst>
          </p:cNvPr>
          <p:cNvSpPr/>
          <p:nvPr/>
        </p:nvSpPr>
        <p:spPr>
          <a:xfrm>
            <a:off x="2779718" y="3925592"/>
            <a:ext cx="6632564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FEFF"/>
              </a:buClr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背景简介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|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现有系统不足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|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解决思路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4917D9-BD0F-EF6E-2421-6A8CE6020BC2}"/>
              </a:ext>
            </a:extLst>
          </p:cNvPr>
          <p:cNvSpPr/>
          <p:nvPr/>
        </p:nvSpPr>
        <p:spPr>
          <a:xfrm>
            <a:off x="4778972" y="342900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674196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rPr>
              <a:t>Research Background</a:t>
            </a:r>
          </a:p>
        </p:txBody>
      </p:sp>
      <p:sp>
        <p:nvSpPr>
          <p:cNvPr id="5" name="圆角矩形 52">
            <a:extLst>
              <a:ext uri="{FF2B5EF4-FFF2-40B4-BE49-F238E27FC236}">
                <a16:creationId xmlns:a16="http://schemas.microsoft.com/office/drawing/2014/main" id="{8633DE1F-9983-6DF6-345E-2F96D68BEF00}"/>
              </a:ext>
            </a:extLst>
          </p:cNvPr>
          <p:cNvSpPr/>
          <p:nvPr/>
        </p:nvSpPr>
        <p:spPr>
          <a:xfrm>
            <a:off x="5256262" y="1975542"/>
            <a:ext cx="1679475" cy="457436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第一部分</a:t>
            </a:r>
          </a:p>
        </p:txBody>
      </p:sp>
    </p:spTree>
    <p:extLst>
      <p:ext uri="{BB962C8B-B14F-4D97-AF65-F5344CB8AC3E}">
        <p14:creationId xmlns:p14="http://schemas.microsoft.com/office/powerpoint/2010/main" val="2570508963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53034B7-49BE-9275-2341-2812DC55B57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A6ED6D38-0D27-04CC-12CC-86895FB4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6B099F-1051-C1DA-EE9A-39A261A6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93C472-096B-2A57-592C-FCF98AB55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46C255-25E4-A5C7-A43F-F0C8643C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0C5DCA-BA69-EFC3-48D9-EE5682B9A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9D8989-F6BC-ED4F-6E8D-811F24F0153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1.1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6F8A2C-8790-8C61-5761-AAA61555FF6B}"/>
              </a:ext>
            </a:extLst>
          </p:cNvPr>
          <p:cNvSpPr/>
          <p:nvPr/>
        </p:nvSpPr>
        <p:spPr>
          <a:xfrm>
            <a:off x="922866" y="888589"/>
            <a:ext cx="2125134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背景简介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D15358-D61C-44A3-8A3D-038C1E76B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47" y="2286861"/>
            <a:ext cx="2791317" cy="18404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395E249-D408-424F-BF88-5FE59D722B53}"/>
              </a:ext>
            </a:extLst>
          </p:cNvPr>
          <p:cNvSpPr txBox="1"/>
          <p:nvPr/>
        </p:nvSpPr>
        <p:spPr>
          <a:xfrm>
            <a:off x="732791" y="2414997"/>
            <a:ext cx="50112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现代工业自动化程度越来越高，设备及设施的正常运转关系生产效率和安全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862BBC-0432-4619-A2C3-89E1278CE67E}"/>
              </a:ext>
            </a:extLst>
          </p:cNvPr>
          <p:cNvSpPr txBox="1"/>
          <p:nvPr/>
        </p:nvSpPr>
        <p:spPr>
          <a:xfrm>
            <a:off x="922866" y="172966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+mj-ea"/>
                <a:ea typeface="+mj-ea"/>
              </a:rPr>
              <a:t>巡检系统的必要性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8EFE00B-2628-4136-B9F8-8723A14262D1}"/>
              </a:ext>
            </a:extLst>
          </p:cNvPr>
          <p:cNvSpPr txBox="1"/>
          <p:nvPr/>
        </p:nvSpPr>
        <p:spPr>
          <a:xfrm>
            <a:off x="756673" y="4301996"/>
            <a:ext cx="50112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人工巡检的弊端</a:t>
            </a:r>
            <a:endParaRPr lang="en-US" altLang="zh-CN" dirty="0">
              <a:latin typeface="+mj-ea"/>
              <a:ea typeface="+mj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用人成本高</a:t>
            </a:r>
            <a:endParaRPr lang="en-US" altLang="zh-CN" dirty="0">
              <a:latin typeface="+mj-ea"/>
              <a:ea typeface="+mj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存在疏忽和漏检</a:t>
            </a:r>
            <a:endParaRPr lang="en-US" altLang="zh-CN" dirty="0">
              <a:latin typeface="+mj-ea"/>
              <a:ea typeface="+mj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>
                <a:latin typeface="+mj-ea"/>
                <a:ea typeface="+mj-ea"/>
              </a:rPr>
              <a:t>高辐射等环境威胁人身安全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66635F-B96D-4F8B-AAEC-22C56F55C750}"/>
              </a:ext>
            </a:extLst>
          </p:cNvPr>
          <p:cNvSpPr txBox="1"/>
          <p:nvPr/>
        </p:nvSpPr>
        <p:spPr>
          <a:xfrm>
            <a:off x="732791" y="3358496"/>
            <a:ext cx="50112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+mj-ea"/>
                <a:ea typeface="+mj-ea"/>
              </a:rPr>
              <a:t>对设备设施进行日常的状态巡查，及时</a:t>
            </a:r>
            <a:r>
              <a:rPr lang="zh-CN" altLang="en-US" dirty="0">
                <a:solidFill>
                  <a:srgbClr val="7030A0"/>
                </a:solidFill>
                <a:latin typeface="+mj-ea"/>
                <a:ea typeface="+mj-ea"/>
              </a:rPr>
              <a:t>检测并识别异常</a:t>
            </a:r>
            <a:r>
              <a:rPr lang="zh-CN" altLang="en-US" dirty="0">
                <a:latin typeface="+mj-ea"/>
                <a:ea typeface="+mj-ea"/>
              </a:rPr>
              <a:t>至关重要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62EA06A-E4C4-49BE-8A14-D3BF2F0C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00" y="2286862"/>
            <a:ext cx="2791317" cy="184042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F8DC678-DF85-43DD-A8AE-A77602A4F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7926"/>
          <a:stretch/>
        </p:blipFill>
        <p:spPr>
          <a:xfrm>
            <a:off x="5949046" y="4227178"/>
            <a:ext cx="2791317" cy="18403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0BAE266-B8BB-45DF-8D1C-999469AF1F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4215"/>
          <a:stretch/>
        </p:blipFill>
        <p:spPr>
          <a:xfrm>
            <a:off x="8922800" y="4227178"/>
            <a:ext cx="2791317" cy="18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2158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53034B7-49BE-9275-2341-2812DC55B57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A6ED6D38-0D27-04CC-12CC-86895FB4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6B099F-1051-C1DA-EE9A-39A261A6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93C472-096B-2A57-592C-FCF98AB55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46C255-25E4-A5C7-A43F-F0C8643C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0C5DCA-BA69-EFC3-48D9-EE5682B9A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9D8989-F6BC-ED4F-6E8D-811F24F0153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6F8A2C-8790-8C61-5761-AAA61555FF6B}"/>
              </a:ext>
            </a:extLst>
          </p:cNvPr>
          <p:cNvSpPr/>
          <p:nvPr/>
        </p:nvSpPr>
        <p:spPr>
          <a:xfrm>
            <a:off x="922866" y="888589"/>
            <a:ext cx="2125134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现有系统不足</a:t>
            </a:r>
          </a:p>
        </p:txBody>
      </p:sp>
      <p:sp>
        <p:nvSpPr>
          <p:cNvPr id="23" name="十字箭头 10">
            <a:extLst>
              <a:ext uri="{FF2B5EF4-FFF2-40B4-BE49-F238E27FC236}">
                <a16:creationId xmlns:a16="http://schemas.microsoft.com/office/drawing/2014/main" id="{55257EBF-5DB6-491E-9058-E6CDF82D6B7D}"/>
              </a:ext>
            </a:extLst>
          </p:cNvPr>
          <p:cNvSpPr/>
          <p:nvPr/>
        </p:nvSpPr>
        <p:spPr>
          <a:xfrm>
            <a:off x="3972572" y="1788592"/>
            <a:ext cx="4180819" cy="4180819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zh-CN" altLang="en-US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/>
              <a:ea typeface="微软雅黑 Light"/>
            </a:endParaRPr>
          </a:p>
        </p:txBody>
      </p:sp>
      <p:sp>
        <p:nvSpPr>
          <p:cNvPr id="24" name="任意多边形 11">
            <a:extLst>
              <a:ext uri="{FF2B5EF4-FFF2-40B4-BE49-F238E27FC236}">
                <a16:creationId xmlns:a16="http://schemas.microsoft.com/office/drawing/2014/main" id="{0B0CF9E8-B0EF-42B3-9B98-5ED7D4354756}"/>
              </a:ext>
            </a:extLst>
          </p:cNvPr>
          <p:cNvSpPr/>
          <p:nvPr/>
        </p:nvSpPr>
        <p:spPr>
          <a:xfrm>
            <a:off x="4244326" y="2060345"/>
            <a:ext cx="1672327" cy="1672327"/>
          </a:xfrm>
          <a:custGeom>
            <a:avLst/>
            <a:gdLst>
              <a:gd name="connsiteX0" fmla="*/ 0 w 1382165"/>
              <a:gd name="connsiteY0" fmla="*/ 230365 h 1382165"/>
              <a:gd name="connsiteX1" fmla="*/ 230365 w 1382165"/>
              <a:gd name="connsiteY1" fmla="*/ 0 h 1382165"/>
              <a:gd name="connsiteX2" fmla="*/ 1151800 w 1382165"/>
              <a:gd name="connsiteY2" fmla="*/ 0 h 1382165"/>
              <a:gd name="connsiteX3" fmla="*/ 1382165 w 1382165"/>
              <a:gd name="connsiteY3" fmla="*/ 230365 h 1382165"/>
              <a:gd name="connsiteX4" fmla="*/ 1382165 w 1382165"/>
              <a:gd name="connsiteY4" fmla="*/ 1151800 h 1382165"/>
              <a:gd name="connsiteX5" fmla="*/ 1151800 w 1382165"/>
              <a:gd name="connsiteY5" fmla="*/ 1382165 h 1382165"/>
              <a:gd name="connsiteX6" fmla="*/ 230365 w 1382165"/>
              <a:gd name="connsiteY6" fmla="*/ 1382165 h 1382165"/>
              <a:gd name="connsiteX7" fmla="*/ 0 w 1382165"/>
              <a:gd name="connsiteY7" fmla="*/ 1151800 h 1382165"/>
              <a:gd name="connsiteX8" fmla="*/ 0 w 1382165"/>
              <a:gd name="connsiteY8" fmla="*/ 230365 h 13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165" h="1382165">
                <a:moveTo>
                  <a:pt x="0" y="230365"/>
                </a:moveTo>
                <a:cubicBezTo>
                  <a:pt x="0" y="103138"/>
                  <a:pt x="103138" y="0"/>
                  <a:pt x="230365" y="0"/>
                </a:cubicBezTo>
                <a:lnTo>
                  <a:pt x="1151800" y="0"/>
                </a:lnTo>
                <a:cubicBezTo>
                  <a:pt x="1279027" y="0"/>
                  <a:pt x="1382165" y="103138"/>
                  <a:pt x="1382165" y="230365"/>
                </a:cubicBezTo>
                <a:lnTo>
                  <a:pt x="1382165" y="1151800"/>
                </a:lnTo>
                <a:cubicBezTo>
                  <a:pt x="1382165" y="1279027"/>
                  <a:pt x="1279027" y="1382165"/>
                  <a:pt x="1151800" y="1382165"/>
                </a:cubicBezTo>
                <a:lnTo>
                  <a:pt x="230365" y="1382165"/>
                </a:lnTo>
                <a:cubicBezTo>
                  <a:pt x="103138" y="1382165"/>
                  <a:pt x="0" y="1279027"/>
                  <a:pt x="0" y="1151800"/>
                </a:cubicBezTo>
                <a:lnTo>
                  <a:pt x="0" y="230365"/>
                </a:lnTo>
                <a:close/>
              </a:path>
            </a:pathLst>
          </a:custGeom>
          <a:solidFill>
            <a:srgbClr val="9079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603" tIns="257603" rIns="257603" bIns="257603" numCol="1" spcCol="1270" anchor="ctr" anchorCtr="0">
            <a:noAutofit/>
          </a:bodyPr>
          <a:lstStyle/>
          <a:p>
            <a:pPr algn="ctr" defTabSz="19557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25" name="任意多边形 12">
            <a:extLst>
              <a:ext uri="{FF2B5EF4-FFF2-40B4-BE49-F238E27FC236}">
                <a16:creationId xmlns:a16="http://schemas.microsoft.com/office/drawing/2014/main" id="{FAF96A36-4777-4521-BA4A-00ED049E5823}"/>
              </a:ext>
            </a:extLst>
          </p:cNvPr>
          <p:cNvSpPr/>
          <p:nvPr/>
        </p:nvSpPr>
        <p:spPr>
          <a:xfrm>
            <a:off x="6209312" y="2060345"/>
            <a:ext cx="1672327" cy="1672327"/>
          </a:xfrm>
          <a:custGeom>
            <a:avLst/>
            <a:gdLst>
              <a:gd name="connsiteX0" fmla="*/ 0 w 1382165"/>
              <a:gd name="connsiteY0" fmla="*/ 230365 h 1382165"/>
              <a:gd name="connsiteX1" fmla="*/ 230365 w 1382165"/>
              <a:gd name="connsiteY1" fmla="*/ 0 h 1382165"/>
              <a:gd name="connsiteX2" fmla="*/ 1151800 w 1382165"/>
              <a:gd name="connsiteY2" fmla="*/ 0 h 1382165"/>
              <a:gd name="connsiteX3" fmla="*/ 1382165 w 1382165"/>
              <a:gd name="connsiteY3" fmla="*/ 230365 h 1382165"/>
              <a:gd name="connsiteX4" fmla="*/ 1382165 w 1382165"/>
              <a:gd name="connsiteY4" fmla="*/ 1151800 h 1382165"/>
              <a:gd name="connsiteX5" fmla="*/ 1151800 w 1382165"/>
              <a:gd name="connsiteY5" fmla="*/ 1382165 h 1382165"/>
              <a:gd name="connsiteX6" fmla="*/ 230365 w 1382165"/>
              <a:gd name="connsiteY6" fmla="*/ 1382165 h 1382165"/>
              <a:gd name="connsiteX7" fmla="*/ 0 w 1382165"/>
              <a:gd name="connsiteY7" fmla="*/ 1151800 h 1382165"/>
              <a:gd name="connsiteX8" fmla="*/ 0 w 1382165"/>
              <a:gd name="connsiteY8" fmla="*/ 230365 h 13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165" h="1382165">
                <a:moveTo>
                  <a:pt x="0" y="230365"/>
                </a:moveTo>
                <a:cubicBezTo>
                  <a:pt x="0" y="103138"/>
                  <a:pt x="103138" y="0"/>
                  <a:pt x="230365" y="0"/>
                </a:cubicBezTo>
                <a:lnTo>
                  <a:pt x="1151800" y="0"/>
                </a:lnTo>
                <a:cubicBezTo>
                  <a:pt x="1279027" y="0"/>
                  <a:pt x="1382165" y="103138"/>
                  <a:pt x="1382165" y="230365"/>
                </a:cubicBezTo>
                <a:lnTo>
                  <a:pt x="1382165" y="1151800"/>
                </a:lnTo>
                <a:cubicBezTo>
                  <a:pt x="1382165" y="1279027"/>
                  <a:pt x="1279027" y="1382165"/>
                  <a:pt x="1151800" y="1382165"/>
                </a:cubicBezTo>
                <a:lnTo>
                  <a:pt x="230365" y="1382165"/>
                </a:lnTo>
                <a:cubicBezTo>
                  <a:pt x="103138" y="1382165"/>
                  <a:pt x="0" y="1279027"/>
                  <a:pt x="0" y="1151800"/>
                </a:cubicBezTo>
                <a:lnTo>
                  <a:pt x="0" y="230365"/>
                </a:lnTo>
                <a:close/>
              </a:path>
            </a:pathLst>
          </a:custGeom>
          <a:solidFill>
            <a:srgbClr val="DBD0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603" tIns="257603" rIns="257603" bIns="257603" numCol="1" spcCol="1270" anchor="ctr" anchorCtr="0">
            <a:noAutofit/>
          </a:bodyPr>
          <a:lstStyle/>
          <a:p>
            <a:pPr algn="ctr" defTabSz="19557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26" name="任意多边形 14">
            <a:extLst>
              <a:ext uri="{FF2B5EF4-FFF2-40B4-BE49-F238E27FC236}">
                <a16:creationId xmlns:a16="http://schemas.microsoft.com/office/drawing/2014/main" id="{A2DEC6DC-4F08-4995-B79F-9DB70EE16980}"/>
              </a:ext>
            </a:extLst>
          </p:cNvPr>
          <p:cNvSpPr/>
          <p:nvPr/>
        </p:nvSpPr>
        <p:spPr>
          <a:xfrm>
            <a:off x="4244326" y="4025330"/>
            <a:ext cx="1672327" cy="1672327"/>
          </a:xfrm>
          <a:custGeom>
            <a:avLst/>
            <a:gdLst>
              <a:gd name="connsiteX0" fmla="*/ 0 w 1382165"/>
              <a:gd name="connsiteY0" fmla="*/ 230365 h 1382165"/>
              <a:gd name="connsiteX1" fmla="*/ 230365 w 1382165"/>
              <a:gd name="connsiteY1" fmla="*/ 0 h 1382165"/>
              <a:gd name="connsiteX2" fmla="*/ 1151800 w 1382165"/>
              <a:gd name="connsiteY2" fmla="*/ 0 h 1382165"/>
              <a:gd name="connsiteX3" fmla="*/ 1382165 w 1382165"/>
              <a:gd name="connsiteY3" fmla="*/ 230365 h 1382165"/>
              <a:gd name="connsiteX4" fmla="*/ 1382165 w 1382165"/>
              <a:gd name="connsiteY4" fmla="*/ 1151800 h 1382165"/>
              <a:gd name="connsiteX5" fmla="*/ 1151800 w 1382165"/>
              <a:gd name="connsiteY5" fmla="*/ 1382165 h 1382165"/>
              <a:gd name="connsiteX6" fmla="*/ 230365 w 1382165"/>
              <a:gd name="connsiteY6" fmla="*/ 1382165 h 1382165"/>
              <a:gd name="connsiteX7" fmla="*/ 0 w 1382165"/>
              <a:gd name="connsiteY7" fmla="*/ 1151800 h 1382165"/>
              <a:gd name="connsiteX8" fmla="*/ 0 w 1382165"/>
              <a:gd name="connsiteY8" fmla="*/ 230365 h 13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165" h="1382165">
                <a:moveTo>
                  <a:pt x="0" y="230365"/>
                </a:moveTo>
                <a:cubicBezTo>
                  <a:pt x="0" y="103138"/>
                  <a:pt x="103138" y="0"/>
                  <a:pt x="230365" y="0"/>
                </a:cubicBezTo>
                <a:lnTo>
                  <a:pt x="1151800" y="0"/>
                </a:lnTo>
                <a:cubicBezTo>
                  <a:pt x="1279027" y="0"/>
                  <a:pt x="1382165" y="103138"/>
                  <a:pt x="1382165" y="230365"/>
                </a:cubicBezTo>
                <a:lnTo>
                  <a:pt x="1382165" y="1151800"/>
                </a:lnTo>
                <a:cubicBezTo>
                  <a:pt x="1382165" y="1279027"/>
                  <a:pt x="1279027" y="1382165"/>
                  <a:pt x="1151800" y="1382165"/>
                </a:cubicBezTo>
                <a:lnTo>
                  <a:pt x="230365" y="1382165"/>
                </a:lnTo>
                <a:cubicBezTo>
                  <a:pt x="103138" y="1382165"/>
                  <a:pt x="0" y="1279027"/>
                  <a:pt x="0" y="1151800"/>
                </a:cubicBezTo>
                <a:lnTo>
                  <a:pt x="0" y="230365"/>
                </a:lnTo>
                <a:close/>
              </a:path>
            </a:pathLst>
          </a:custGeom>
          <a:solidFill>
            <a:srgbClr val="DBD0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603" tIns="257603" rIns="257603" bIns="257603" numCol="1" spcCol="1270" anchor="ctr" anchorCtr="0">
            <a:noAutofit/>
          </a:bodyPr>
          <a:lstStyle/>
          <a:p>
            <a:pPr algn="ctr" defTabSz="19557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27" name="任意多边形 15">
            <a:extLst>
              <a:ext uri="{FF2B5EF4-FFF2-40B4-BE49-F238E27FC236}">
                <a16:creationId xmlns:a16="http://schemas.microsoft.com/office/drawing/2014/main" id="{B114BF8E-BF45-419C-90E4-FD43C22F7A8A}"/>
              </a:ext>
            </a:extLst>
          </p:cNvPr>
          <p:cNvSpPr/>
          <p:nvPr/>
        </p:nvSpPr>
        <p:spPr>
          <a:xfrm>
            <a:off x="6209312" y="4014878"/>
            <a:ext cx="1672327" cy="1672327"/>
          </a:xfrm>
          <a:custGeom>
            <a:avLst/>
            <a:gdLst>
              <a:gd name="connsiteX0" fmla="*/ 0 w 1382165"/>
              <a:gd name="connsiteY0" fmla="*/ 230365 h 1382165"/>
              <a:gd name="connsiteX1" fmla="*/ 230365 w 1382165"/>
              <a:gd name="connsiteY1" fmla="*/ 0 h 1382165"/>
              <a:gd name="connsiteX2" fmla="*/ 1151800 w 1382165"/>
              <a:gd name="connsiteY2" fmla="*/ 0 h 1382165"/>
              <a:gd name="connsiteX3" fmla="*/ 1382165 w 1382165"/>
              <a:gd name="connsiteY3" fmla="*/ 230365 h 1382165"/>
              <a:gd name="connsiteX4" fmla="*/ 1382165 w 1382165"/>
              <a:gd name="connsiteY4" fmla="*/ 1151800 h 1382165"/>
              <a:gd name="connsiteX5" fmla="*/ 1151800 w 1382165"/>
              <a:gd name="connsiteY5" fmla="*/ 1382165 h 1382165"/>
              <a:gd name="connsiteX6" fmla="*/ 230365 w 1382165"/>
              <a:gd name="connsiteY6" fmla="*/ 1382165 h 1382165"/>
              <a:gd name="connsiteX7" fmla="*/ 0 w 1382165"/>
              <a:gd name="connsiteY7" fmla="*/ 1151800 h 1382165"/>
              <a:gd name="connsiteX8" fmla="*/ 0 w 1382165"/>
              <a:gd name="connsiteY8" fmla="*/ 230365 h 13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165" h="1382165">
                <a:moveTo>
                  <a:pt x="0" y="230365"/>
                </a:moveTo>
                <a:cubicBezTo>
                  <a:pt x="0" y="103138"/>
                  <a:pt x="103138" y="0"/>
                  <a:pt x="230365" y="0"/>
                </a:cubicBezTo>
                <a:lnTo>
                  <a:pt x="1151800" y="0"/>
                </a:lnTo>
                <a:cubicBezTo>
                  <a:pt x="1279027" y="0"/>
                  <a:pt x="1382165" y="103138"/>
                  <a:pt x="1382165" y="230365"/>
                </a:cubicBezTo>
                <a:lnTo>
                  <a:pt x="1382165" y="1151800"/>
                </a:lnTo>
                <a:cubicBezTo>
                  <a:pt x="1382165" y="1279027"/>
                  <a:pt x="1279027" y="1382165"/>
                  <a:pt x="1151800" y="1382165"/>
                </a:cubicBezTo>
                <a:lnTo>
                  <a:pt x="230365" y="1382165"/>
                </a:lnTo>
                <a:cubicBezTo>
                  <a:pt x="103138" y="1382165"/>
                  <a:pt x="0" y="1279027"/>
                  <a:pt x="0" y="1151800"/>
                </a:cubicBezTo>
                <a:lnTo>
                  <a:pt x="0" y="230365"/>
                </a:lnTo>
                <a:close/>
              </a:path>
            </a:pathLst>
          </a:custGeom>
          <a:solidFill>
            <a:srgbClr val="9079A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603" tIns="257603" rIns="257603" bIns="257603" numCol="1" spcCol="1270" anchor="ctr" anchorCtr="0">
            <a:noAutofit/>
          </a:bodyPr>
          <a:lstStyle/>
          <a:p>
            <a:pPr algn="ctr" defTabSz="19557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28" name="文本框 5">
            <a:extLst>
              <a:ext uri="{FF2B5EF4-FFF2-40B4-BE49-F238E27FC236}">
                <a16:creationId xmlns:a16="http://schemas.microsoft.com/office/drawing/2014/main" id="{7543F7F8-9DBE-46C1-92CE-028F329EE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572" y="201624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/>
                </a:solidFill>
                <a:latin typeface="+mj-ea"/>
                <a:ea typeface="+mj-ea"/>
              </a:rPr>
              <a:t>迁移学习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DAD14AF-9569-4622-B864-9C7FB2DF3C82}"/>
              </a:ext>
            </a:extLst>
          </p:cNvPr>
          <p:cNvCxnSpPr/>
          <p:nvPr/>
        </p:nvCxnSpPr>
        <p:spPr>
          <a:xfrm>
            <a:off x="8276018" y="2468380"/>
            <a:ext cx="268896" cy="0"/>
          </a:xfrm>
          <a:prstGeom prst="line">
            <a:avLst/>
          </a:prstGeom>
          <a:ln w="19050">
            <a:solidFill>
              <a:srgbClr val="674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5">
            <a:extLst>
              <a:ext uri="{FF2B5EF4-FFF2-40B4-BE49-F238E27FC236}">
                <a16:creationId xmlns:a16="http://schemas.microsoft.com/office/drawing/2014/main" id="{DA064A56-535B-46A5-A909-BF0F8379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490" y="3972755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/>
                </a:solidFill>
                <a:latin typeface="+mj-ea"/>
                <a:ea typeface="+mj-ea"/>
              </a:rPr>
              <a:t>计算成本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016DE7D6-5285-4DA3-BFB9-F3E87400333A}"/>
              </a:ext>
            </a:extLst>
          </p:cNvPr>
          <p:cNvCxnSpPr/>
          <p:nvPr/>
        </p:nvCxnSpPr>
        <p:spPr>
          <a:xfrm>
            <a:off x="8274936" y="4424887"/>
            <a:ext cx="268896" cy="0"/>
          </a:xfrm>
          <a:prstGeom prst="line">
            <a:avLst/>
          </a:prstGeom>
          <a:ln w="19050">
            <a:solidFill>
              <a:srgbClr val="674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EC4D5FE6-AE03-4083-9DE5-D950BB508CA5}"/>
              </a:ext>
            </a:extLst>
          </p:cNvPr>
          <p:cNvSpPr/>
          <p:nvPr/>
        </p:nvSpPr>
        <p:spPr>
          <a:xfrm>
            <a:off x="691176" y="4450421"/>
            <a:ext cx="32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在以有的类别中加入新的类别时，系统和迁移学习时一样，需要混合已有标签重新学习。</a:t>
            </a:r>
          </a:p>
        </p:txBody>
      </p:sp>
      <p:sp>
        <p:nvSpPr>
          <p:cNvPr id="33" name="文本框 5">
            <a:extLst>
              <a:ext uri="{FF2B5EF4-FFF2-40B4-BE49-F238E27FC236}">
                <a16:creationId xmlns:a16="http://schemas.microsoft.com/office/drawing/2014/main" id="{5C063C20-6023-478F-B2EE-C5D0ED51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521" y="4015503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/>
                </a:solidFill>
                <a:latin typeface="+mj-ea"/>
                <a:ea typeface="+mj-ea"/>
              </a:rPr>
              <a:t>增量学习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B829C80-3D00-4AF6-900D-E7F83A753801}"/>
              </a:ext>
            </a:extLst>
          </p:cNvPr>
          <p:cNvCxnSpPr/>
          <p:nvPr/>
        </p:nvCxnSpPr>
        <p:spPr>
          <a:xfrm>
            <a:off x="3536764" y="4468177"/>
            <a:ext cx="268896" cy="0"/>
          </a:xfrm>
          <a:prstGeom prst="line">
            <a:avLst/>
          </a:prstGeom>
          <a:ln w="19050">
            <a:solidFill>
              <a:srgbClr val="674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AD47B5BE-D045-4CD1-8B4A-4588D9083CDF}"/>
              </a:ext>
            </a:extLst>
          </p:cNvPr>
          <p:cNvSpPr/>
          <p:nvPr/>
        </p:nvSpPr>
        <p:spPr>
          <a:xfrm>
            <a:off x="651932" y="2535953"/>
            <a:ext cx="32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需要大量的人工标注数据，至少要每个类别有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500</a:t>
            </a:r>
            <a:r>
              <a:rPr lang="zh-CN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张训练数据，才有较好的结果。</a:t>
            </a:r>
          </a:p>
        </p:txBody>
      </p:sp>
      <p:sp>
        <p:nvSpPr>
          <p:cNvPr id="36" name="文本框 5">
            <a:extLst>
              <a:ext uri="{FF2B5EF4-FFF2-40B4-BE49-F238E27FC236}">
                <a16:creationId xmlns:a16="http://schemas.microsoft.com/office/drawing/2014/main" id="{405CCD17-134D-4CEA-BF0F-35F7797E7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02" y="2021069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674196"/>
                </a:solidFill>
                <a:latin typeface="+mj-ea"/>
                <a:ea typeface="+mj-ea"/>
              </a:rPr>
              <a:t>冷启动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6B3A5A0-AD9C-4E17-AFBC-6CBDCECBF4CC}"/>
              </a:ext>
            </a:extLst>
          </p:cNvPr>
          <p:cNvCxnSpPr/>
          <p:nvPr/>
        </p:nvCxnSpPr>
        <p:spPr>
          <a:xfrm>
            <a:off x="3536764" y="2473743"/>
            <a:ext cx="268896" cy="0"/>
          </a:xfrm>
          <a:prstGeom prst="line">
            <a:avLst/>
          </a:prstGeom>
          <a:ln w="19050">
            <a:solidFill>
              <a:srgbClr val="674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17">
            <a:extLst>
              <a:ext uri="{FF2B5EF4-FFF2-40B4-BE49-F238E27FC236}">
                <a16:creationId xmlns:a16="http://schemas.microsoft.com/office/drawing/2014/main" id="{5CEEADCC-B80C-43ED-AFE7-F90CDFA82793}"/>
              </a:ext>
            </a:extLst>
          </p:cNvPr>
          <p:cNvGrpSpPr>
            <a:grpSpLocks/>
          </p:cNvGrpSpPr>
          <p:nvPr/>
        </p:nvGrpSpPr>
        <p:grpSpPr bwMode="auto">
          <a:xfrm rot="-2700000">
            <a:off x="6749814" y="4590766"/>
            <a:ext cx="591320" cy="593936"/>
            <a:chOff x="5394325" y="2859088"/>
            <a:chExt cx="358775" cy="360362"/>
          </a:xfrm>
          <a:solidFill>
            <a:schemeClr val="bg1"/>
          </a:solidFill>
        </p:grpSpPr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E53D6E0E-4330-4862-A6B8-FA37E85AA2C2}"/>
                </a:ext>
              </a:extLst>
            </p:cNvPr>
            <p:cNvSpPr/>
            <p:nvPr/>
          </p:nvSpPr>
          <p:spPr bwMode="auto">
            <a:xfrm>
              <a:off x="5394485" y="2892265"/>
              <a:ext cx="327025" cy="3254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0" name="AutoShape 38">
              <a:extLst>
                <a:ext uri="{FF2B5EF4-FFF2-40B4-BE49-F238E27FC236}">
                  <a16:creationId xmlns:a16="http://schemas.microsoft.com/office/drawing/2014/main" id="{6EB79AD9-2AE2-40CF-9F27-996C31E42460}"/>
                </a:ext>
              </a:extLst>
            </p:cNvPr>
            <p:cNvSpPr/>
            <p:nvPr/>
          </p:nvSpPr>
          <p:spPr bwMode="auto">
            <a:xfrm>
              <a:off x="5552105" y="3033377"/>
              <a:ext cx="55563" cy="555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1" name="AutoShape 39">
              <a:extLst>
                <a:ext uri="{FF2B5EF4-FFF2-40B4-BE49-F238E27FC236}">
                  <a16:creationId xmlns:a16="http://schemas.microsoft.com/office/drawing/2014/main" id="{39E843F3-3DD8-40D3-BFA6-2DC7FC18BC0E}"/>
                </a:ext>
              </a:extLst>
            </p:cNvPr>
            <p:cNvSpPr/>
            <p:nvPr/>
          </p:nvSpPr>
          <p:spPr bwMode="auto">
            <a:xfrm>
              <a:off x="5696350" y="2852417"/>
              <a:ext cx="55563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2" name="AutoShape 40">
              <a:extLst>
                <a:ext uri="{FF2B5EF4-FFF2-40B4-BE49-F238E27FC236}">
                  <a16:creationId xmlns:a16="http://schemas.microsoft.com/office/drawing/2014/main" id="{E766BFEB-137D-4543-AE8D-1FD068F09F00}"/>
                </a:ext>
              </a:extLst>
            </p:cNvPr>
            <p:cNvSpPr/>
            <p:nvPr/>
          </p:nvSpPr>
          <p:spPr bwMode="auto">
            <a:xfrm>
              <a:off x="5483342" y="3020412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3" name="AutoShape 41">
              <a:extLst>
                <a:ext uri="{FF2B5EF4-FFF2-40B4-BE49-F238E27FC236}">
                  <a16:creationId xmlns:a16="http://schemas.microsoft.com/office/drawing/2014/main" id="{C32C0063-C40F-4B3C-96CF-56E022AD4307}"/>
                </a:ext>
              </a:extLst>
            </p:cNvPr>
            <p:cNvSpPr/>
            <p:nvPr/>
          </p:nvSpPr>
          <p:spPr bwMode="auto">
            <a:xfrm>
              <a:off x="5526118" y="310056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4" name="AutoShape 42">
              <a:extLst>
                <a:ext uri="{FF2B5EF4-FFF2-40B4-BE49-F238E27FC236}">
                  <a16:creationId xmlns:a16="http://schemas.microsoft.com/office/drawing/2014/main" id="{A4DD8261-5A98-4CF2-8ED3-71DDCBE6D94E}"/>
                </a:ext>
              </a:extLst>
            </p:cNvPr>
            <p:cNvSpPr/>
            <p:nvPr/>
          </p:nvSpPr>
          <p:spPr bwMode="auto">
            <a:xfrm>
              <a:off x="5707968" y="293218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45" name="组合 162">
            <a:extLst>
              <a:ext uri="{FF2B5EF4-FFF2-40B4-BE49-F238E27FC236}">
                <a16:creationId xmlns:a16="http://schemas.microsoft.com/office/drawing/2014/main" id="{B6C49DBA-5DF4-4C2A-A7EB-01D5090D4AB9}"/>
              </a:ext>
            </a:extLst>
          </p:cNvPr>
          <p:cNvGrpSpPr>
            <a:grpSpLocks/>
          </p:cNvGrpSpPr>
          <p:nvPr/>
        </p:nvGrpSpPr>
        <p:grpSpPr bwMode="auto">
          <a:xfrm>
            <a:off x="4756766" y="2600847"/>
            <a:ext cx="593936" cy="591320"/>
            <a:chOff x="4675188" y="1422400"/>
            <a:chExt cx="360362" cy="358775"/>
          </a:xfrm>
          <a:solidFill>
            <a:schemeClr val="bg1"/>
          </a:solidFill>
        </p:grpSpPr>
        <p:sp>
          <p:nvSpPr>
            <p:cNvPr id="46" name="AutoShape 84">
              <a:extLst>
                <a:ext uri="{FF2B5EF4-FFF2-40B4-BE49-F238E27FC236}">
                  <a16:creationId xmlns:a16="http://schemas.microsoft.com/office/drawing/2014/main" id="{5E464DA5-E199-4E3B-9416-2C25BB64EE82}"/>
                </a:ext>
              </a:extLst>
            </p:cNvPr>
            <p:cNvSpPr/>
            <p:nvPr/>
          </p:nvSpPr>
          <p:spPr bwMode="auto">
            <a:xfrm>
              <a:off x="4675188" y="1422400"/>
              <a:ext cx="3603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7" name="AutoShape 85">
              <a:extLst>
                <a:ext uri="{FF2B5EF4-FFF2-40B4-BE49-F238E27FC236}">
                  <a16:creationId xmlns:a16="http://schemas.microsoft.com/office/drawing/2014/main" id="{E93EA0D9-D98F-4803-9D9F-CFBE6DFA4CC1}"/>
                </a:ext>
              </a:extLst>
            </p:cNvPr>
            <p:cNvSpPr/>
            <p:nvPr/>
          </p:nvSpPr>
          <p:spPr bwMode="auto">
            <a:xfrm>
              <a:off x="4889500" y="1557338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8" name="AutoShape 86">
              <a:extLst>
                <a:ext uri="{FF2B5EF4-FFF2-40B4-BE49-F238E27FC236}">
                  <a16:creationId xmlns:a16="http://schemas.microsoft.com/office/drawing/2014/main" id="{0CEB48FF-9953-45C0-9C35-BDA53FECFCC1}"/>
                </a:ext>
              </a:extLst>
            </p:cNvPr>
            <p:cNvSpPr/>
            <p:nvPr/>
          </p:nvSpPr>
          <p:spPr bwMode="auto">
            <a:xfrm>
              <a:off x="4889500" y="1522413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9" name="AutoShape 87">
              <a:extLst>
                <a:ext uri="{FF2B5EF4-FFF2-40B4-BE49-F238E27FC236}">
                  <a16:creationId xmlns:a16="http://schemas.microsoft.com/office/drawing/2014/main" id="{F70D5537-7E92-4779-9456-5B4F2087DBC5}"/>
                </a:ext>
              </a:extLst>
            </p:cNvPr>
            <p:cNvSpPr/>
            <p:nvPr/>
          </p:nvSpPr>
          <p:spPr bwMode="auto">
            <a:xfrm>
              <a:off x="4889500" y="1489075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0" name="AutoShape 88">
              <a:extLst>
                <a:ext uri="{FF2B5EF4-FFF2-40B4-BE49-F238E27FC236}">
                  <a16:creationId xmlns:a16="http://schemas.microsoft.com/office/drawing/2014/main" id="{614269FC-503B-4A47-B053-E87DFE2B5F37}"/>
                </a:ext>
              </a:extLst>
            </p:cNvPr>
            <p:cNvSpPr/>
            <p:nvPr/>
          </p:nvSpPr>
          <p:spPr bwMode="auto">
            <a:xfrm>
              <a:off x="4765675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1" name="AutoShape 89">
              <a:extLst>
                <a:ext uri="{FF2B5EF4-FFF2-40B4-BE49-F238E27FC236}">
                  <a16:creationId xmlns:a16="http://schemas.microsoft.com/office/drawing/2014/main" id="{148BA38E-0E52-483D-991E-E73B2E360BAB}"/>
                </a:ext>
              </a:extLst>
            </p:cNvPr>
            <p:cNvSpPr/>
            <p:nvPr/>
          </p:nvSpPr>
          <p:spPr bwMode="auto">
            <a:xfrm>
              <a:off x="4765675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2" name="AutoShape 90">
              <a:extLst>
                <a:ext uri="{FF2B5EF4-FFF2-40B4-BE49-F238E27FC236}">
                  <a16:creationId xmlns:a16="http://schemas.microsoft.com/office/drawing/2014/main" id="{DC3FB661-147E-4804-9C8D-C59AADCCACAB}"/>
                </a:ext>
              </a:extLst>
            </p:cNvPr>
            <p:cNvSpPr/>
            <p:nvPr/>
          </p:nvSpPr>
          <p:spPr bwMode="auto">
            <a:xfrm>
              <a:off x="4765675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3" name="AutoShape 91">
              <a:extLst>
                <a:ext uri="{FF2B5EF4-FFF2-40B4-BE49-F238E27FC236}">
                  <a16:creationId xmlns:a16="http://schemas.microsoft.com/office/drawing/2014/main" id="{16236334-6DB5-4A94-907A-307DEC5A05EC}"/>
                </a:ext>
              </a:extLst>
            </p:cNvPr>
            <p:cNvSpPr/>
            <p:nvPr/>
          </p:nvSpPr>
          <p:spPr bwMode="auto">
            <a:xfrm>
              <a:off x="4889500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4" name="AutoShape 92">
              <a:extLst>
                <a:ext uri="{FF2B5EF4-FFF2-40B4-BE49-F238E27FC236}">
                  <a16:creationId xmlns:a16="http://schemas.microsoft.com/office/drawing/2014/main" id="{FDFDF6C7-B477-479F-846E-3F5693B39770}"/>
                </a:ext>
              </a:extLst>
            </p:cNvPr>
            <p:cNvSpPr/>
            <p:nvPr/>
          </p:nvSpPr>
          <p:spPr bwMode="auto">
            <a:xfrm>
              <a:off x="4889500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5" name="AutoShape 93">
              <a:extLst>
                <a:ext uri="{FF2B5EF4-FFF2-40B4-BE49-F238E27FC236}">
                  <a16:creationId xmlns:a16="http://schemas.microsoft.com/office/drawing/2014/main" id="{9026F065-EB8B-42CB-8A57-26CCB8051F16}"/>
                </a:ext>
              </a:extLst>
            </p:cNvPr>
            <p:cNvSpPr/>
            <p:nvPr/>
          </p:nvSpPr>
          <p:spPr bwMode="auto">
            <a:xfrm>
              <a:off x="4889500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6" name="AutoShape 94">
              <a:extLst>
                <a:ext uri="{FF2B5EF4-FFF2-40B4-BE49-F238E27FC236}">
                  <a16:creationId xmlns:a16="http://schemas.microsoft.com/office/drawing/2014/main" id="{D972FDF0-80B3-4436-9ECE-9DD2AF0B9E84}"/>
                </a:ext>
              </a:extLst>
            </p:cNvPr>
            <p:cNvSpPr/>
            <p:nvPr/>
          </p:nvSpPr>
          <p:spPr bwMode="auto">
            <a:xfrm>
              <a:off x="4765675" y="1590675"/>
              <a:ext cx="223838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7" name="AutoShape 95">
              <a:extLst>
                <a:ext uri="{FF2B5EF4-FFF2-40B4-BE49-F238E27FC236}">
                  <a16:creationId xmlns:a16="http://schemas.microsoft.com/office/drawing/2014/main" id="{BB0CE483-7D97-436B-A5A7-4783B5C7B5BE}"/>
                </a:ext>
              </a:extLst>
            </p:cNvPr>
            <p:cNvSpPr/>
            <p:nvPr/>
          </p:nvSpPr>
          <p:spPr bwMode="auto">
            <a:xfrm>
              <a:off x="4765675" y="1624013"/>
              <a:ext cx="223838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8" name="AutoShape 96">
              <a:extLst>
                <a:ext uri="{FF2B5EF4-FFF2-40B4-BE49-F238E27FC236}">
                  <a16:creationId xmlns:a16="http://schemas.microsoft.com/office/drawing/2014/main" id="{FB3B5203-1C6B-4FCE-8BAD-211400DD3B95}"/>
                </a:ext>
              </a:extLst>
            </p:cNvPr>
            <p:cNvSpPr/>
            <p:nvPr/>
          </p:nvSpPr>
          <p:spPr bwMode="auto">
            <a:xfrm>
              <a:off x="4765675" y="1466850"/>
              <a:ext cx="100013" cy="101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9" name="Group 112">
            <a:extLst>
              <a:ext uri="{FF2B5EF4-FFF2-40B4-BE49-F238E27FC236}">
                <a16:creationId xmlns:a16="http://schemas.microsoft.com/office/drawing/2014/main" id="{6E40D7A5-6A48-4E73-9171-999E8A44BDFF}"/>
              </a:ext>
            </a:extLst>
          </p:cNvPr>
          <p:cNvGrpSpPr/>
          <p:nvPr/>
        </p:nvGrpSpPr>
        <p:grpSpPr>
          <a:xfrm>
            <a:off x="6748988" y="2645228"/>
            <a:ext cx="592975" cy="555535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60" name="AutoShape 110">
              <a:extLst>
                <a:ext uri="{FF2B5EF4-FFF2-40B4-BE49-F238E27FC236}">
                  <a16:creationId xmlns:a16="http://schemas.microsoft.com/office/drawing/2014/main" id="{AF557726-7EAB-4628-8B91-F60E1742635A}"/>
                </a:ext>
              </a:extLst>
            </p:cNvPr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1" name="AutoShape 111">
              <a:extLst>
                <a:ext uri="{FF2B5EF4-FFF2-40B4-BE49-F238E27FC236}">
                  <a16:creationId xmlns:a16="http://schemas.microsoft.com/office/drawing/2014/main" id="{2944A0BF-FD22-439C-A8AE-3E2915E81F07}"/>
                </a:ext>
              </a:extLst>
            </p:cNvPr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C721246-AB66-4634-9450-92C5E3CE142D}"/>
              </a:ext>
            </a:extLst>
          </p:cNvPr>
          <p:cNvGrpSpPr/>
          <p:nvPr/>
        </p:nvGrpSpPr>
        <p:grpSpPr>
          <a:xfrm>
            <a:off x="4784506" y="4593650"/>
            <a:ext cx="591965" cy="591964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3" name="AutoShape 126">
              <a:extLst>
                <a:ext uri="{FF2B5EF4-FFF2-40B4-BE49-F238E27FC236}">
                  <a16:creationId xmlns:a16="http://schemas.microsoft.com/office/drawing/2014/main" id="{A7395AFC-4458-4290-8DB0-F9FD621766CE}"/>
                </a:ext>
              </a:extLst>
            </p:cNvPr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4" name="AutoShape 127">
              <a:extLst>
                <a:ext uri="{FF2B5EF4-FFF2-40B4-BE49-F238E27FC236}">
                  <a16:creationId xmlns:a16="http://schemas.microsoft.com/office/drawing/2014/main" id="{E37081CB-879F-4B7F-B526-2571F0EB9CAE}"/>
                </a:ext>
              </a:extLst>
            </p:cNvPr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25D1380A-1F6D-4BF3-95C5-43FF77EA2F99}"/>
              </a:ext>
            </a:extLst>
          </p:cNvPr>
          <p:cNvSpPr/>
          <p:nvPr/>
        </p:nvSpPr>
        <p:spPr>
          <a:xfrm>
            <a:off x="8153391" y="2600086"/>
            <a:ext cx="32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交付不同领域用户，原有的模型不再可用，需要重新标注数据、训练模型。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E44FB6F-F965-4317-980D-051ECA584055}"/>
              </a:ext>
            </a:extLst>
          </p:cNvPr>
          <p:cNvSpPr txBox="1"/>
          <p:nvPr/>
        </p:nvSpPr>
        <p:spPr>
          <a:xfrm>
            <a:off x="4193722" y="88858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基于目标检测的巡检系统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A80131DC-B91B-453B-807D-8CAB2C967191}"/>
              </a:ext>
            </a:extLst>
          </p:cNvPr>
          <p:cNvSpPr/>
          <p:nvPr/>
        </p:nvSpPr>
        <p:spPr>
          <a:xfrm>
            <a:off x="8153391" y="4544164"/>
            <a:ext cx="3248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模型的性能与模型的大小、计算设备要求之间存在取舍。</a:t>
            </a:r>
          </a:p>
        </p:txBody>
      </p:sp>
    </p:spTree>
    <p:extLst>
      <p:ext uri="{BB962C8B-B14F-4D97-AF65-F5344CB8AC3E}">
        <p14:creationId xmlns:p14="http://schemas.microsoft.com/office/powerpoint/2010/main" val="1271832504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53034B7-49BE-9275-2341-2812DC55B573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6">
            <a:extLst>
              <a:ext uri="{FF2B5EF4-FFF2-40B4-BE49-F238E27FC236}">
                <a16:creationId xmlns:a16="http://schemas.microsoft.com/office/drawing/2014/main" id="{A6ED6D38-0D27-04CC-12CC-86895FB4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6B099F-1051-C1DA-EE9A-39A261A6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93C472-096B-2A57-592C-FCF98AB55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46C255-25E4-A5C7-A43F-F0C8643C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0C5DCA-BA69-EFC3-48D9-EE5682B9A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9D8989-F6BC-ED4F-6E8D-811F24F0153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1.3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6F8A2C-8790-8C61-5761-AAA61555FF6B}"/>
              </a:ext>
            </a:extLst>
          </p:cNvPr>
          <p:cNvSpPr/>
          <p:nvPr/>
        </p:nvSpPr>
        <p:spPr>
          <a:xfrm>
            <a:off x="922866" y="888589"/>
            <a:ext cx="2125134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解决思路</a:t>
            </a:r>
          </a:p>
        </p:txBody>
      </p:sp>
      <p:sp>
        <p:nvSpPr>
          <p:cNvPr id="53" name="右大括号 52">
            <a:extLst>
              <a:ext uri="{FF2B5EF4-FFF2-40B4-BE49-F238E27FC236}">
                <a16:creationId xmlns:a16="http://schemas.microsoft.com/office/drawing/2014/main" id="{98D5C49F-37B6-49D5-8D96-A6D0F5572585}"/>
              </a:ext>
            </a:extLst>
          </p:cNvPr>
          <p:cNvSpPr/>
          <p:nvPr/>
        </p:nvSpPr>
        <p:spPr>
          <a:xfrm>
            <a:off x="9808573" y="1931360"/>
            <a:ext cx="257033" cy="2258501"/>
          </a:xfrm>
          <a:prstGeom prst="rightBrace">
            <a:avLst>
              <a:gd name="adj1" fmla="val 26733"/>
              <a:gd name="adj2" fmla="val 5170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CCA4CC8-C778-4161-BBC3-1CC2A519AA05}"/>
              </a:ext>
            </a:extLst>
          </p:cNvPr>
          <p:cNvSpPr txBox="1"/>
          <p:nvPr/>
        </p:nvSpPr>
        <p:spPr>
          <a:xfrm>
            <a:off x="10311193" y="2929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已知类别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D824584-C808-4BB6-B785-83A4B6BBF39A}"/>
              </a:ext>
            </a:extLst>
          </p:cNvPr>
          <p:cNvSpPr txBox="1"/>
          <p:nvPr/>
        </p:nvSpPr>
        <p:spPr>
          <a:xfrm>
            <a:off x="10311193" y="45768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未知类别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32CE455-344C-4586-8F61-04E17F27E72C}"/>
              </a:ext>
            </a:extLst>
          </p:cNvPr>
          <p:cNvCxnSpPr/>
          <p:nvPr/>
        </p:nvCxnSpPr>
        <p:spPr>
          <a:xfrm>
            <a:off x="1183928" y="5438632"/>
            <a:ext cx="43219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3D06F6EE-84D5-4FC8-B920-AB8BC38E5DF2}"/>
              </a:ext>
            </a:extLst>
          </p:cNvPr>
          <p:cNvCxnSpPr/>
          <p:nvPr/>
        </p:nvCxnSpPr>
        <p:spPr>
          <a:xfrm>
            <a:off x="6718616" y="5438632"/>
            <a:ext cx="43219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BFBB07AE-54ED-47DE-B717-3AAF486299DB}"/>
              </a:ext>
            </a:extLst>
          </p:cNvPr>
          <p:cNvSpPr txBox="1"/>
          <p:nvPr/>
        </p:nvSpPr>
        <p:spPr>
          <a:xfrm>
            <a:off x="2222763" y="562885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6F4B9B"/>
                </a:solidFill>
                <a:latin typeface="+mj-ea"/>
                <a:ea typeface="+mj-ea"/>
              </a:rPr>
              <a:t>变化对比检测部分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FF26329-ECF1-4741-BB55-BE22E7036778}"/>
              </a:ext>
            </a:extLst>
          </p:cNvPr>
          <p:cNvSpPr txBox="1"/>
          <p:nvPr/>
        </p:nvSpPr>
        <p:spPr>
          <a:xfrm>
            <a:off x="8266632" y="562885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6F4B9B"/>
                </a:solidFill>
                <a:latin typeface="+mj-ea"/>
                <a:ea typeface="+mj-ea"/>
              </a:rPr>
              <a:t>开集识别部分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C55EB3CE-912D-4586-B542-0F1A1042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7"/>
          <a:stretch/>
        </p:blipFill>
        <p:spPr>
          <a:xfrm>
            <a:off x="1781033" y="1644360"/>
            <a:ext cx="7888406" cy="35242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11790863-F301-4272-A214-7F32D23DA56F}"/>
              </a:ext>
            </a:extLst>
          </p:cNvPr>
          <p:cNvSpPr txBox="1"/>
          <p:nvPr/>
        </p:nvSpPr>
        <p:spPr>
          <a:xfrm>
            <a:off x="4003119" y="91271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6F4B9B"/>
                </a:solidFill>
                <a:latin typeface="+mj-ea"/>
                <a:ea typeface="+mj-ea"/>
              </a:rPr>
              <a:t>基于变化对比检测的巡检系统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26DF178-2750-461B-A1D3-EA675791A904}"/>
              </a:ext>
            </a:extLst>
          </p:cNvPr>
          <p:cNvSpPr txBox="1"/>
          <p:nvPr/>
        </p:nvSpPr>
        <p:spPr>
          <a:xfrm>
            <a:off x="651932" y="229939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基准图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30EB212-BA49-4882-AED6-1FCF461FF158}"/>
              </a:ext>
            </a:extLst>
          </p:cNvPr>
          <p:cNvSpPr/>
          <p:nvPr/>
        </p:nvSpPr>
        <p:spPr>
          <a:xfrm>
            <a:off x="444137" y="1691640"/>
            <a:ext cx="3899261" cy="1737348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10739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99D6C006-DCD8-6826-9725-CEE9FEAE1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744" y="2787604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spc="400">
                <a:solidFill>
                  <a:srgbClr val="674196"/>
                </a:solidFill>
                <a:latin typeface="微软雅黑"/>
                <a:ea typeface="微软雅黑"/>
              </a:rPr>
              <a:t>研究内容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B9D32D-5D47-F731-E970-CFE8D4174E5A}"/>
              </a:ext>
            </a:extLst>
          </p:cNvPr>
          <p:cNvSpPr/>
          <p:nvPr/>
        </p:nvSpPr>
        <p:spPr>
          <a:xfrm>
            <a:off x="3990528" y="3940104"/>
            <a:ext cx="4210942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buClr>
                <a:srgbClr val="2AFEFF"/>
              </a:buClr>
              <a:defRPr/>
            </a:pP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研究目标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 | 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变化对比检测 </a:t>
            </a:r>
            <a:r>
              <a: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| 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开集识别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0C52D9-1167-BBF0-F434-4E1C7921C49A}"/>
              </a:ext>
            </a:extLst>
          </p:cNvPr>
          <p:cNvSpPr/>
          <p:nvPr/>
        </p:nvSpPr>
        <p:spPr>
          <a:xfrm>
            <a:off x="5016218" y="342900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674196"/>
                </a:solidFill>
                <a:latin typeface="Arial"/>
                <a:ea typeface="方正兰亭黑_GBK"/>
              </a:rPr>
              <a:t>Research Content</a:t>
            </a:r>
          </a:p>
        </p:txBody>
      </p:sp>
      <p:sp>
        <p:nvSpPr>
          <p:cNvPr id="9" name="圆角矩形 52">
            <a:extLst>
              <a:ext uri="{FF2B5EF4-FFF2-40B4-BE49-F238E27FC236}">
                <a16:creationId xmlns:a16="http://schemas.microsoft.com/office/drawing/2014/main" id="{F7D94CC0-EB4F-903F-E851-15234B5EFB43}"/>
              </a:ext>
            </a:extLst>
          </p:cNvPr>
          <p:cNvSpPr/>
          <p:nvPr/>
        </p:nvSpPr>
        <p:spPr>
          <a:xfrm>
            <a:off x="5256262" y="1975542"/>
            <a:ext cx="1679475" cy="457436"/>
          </a:xfrm>
          <a:prstGeom prst="roundRect">
            <a:avLst>
              <a:gd name="adj" fmla="val 50000"/>
            </a:avLst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rPr>
              <a:t>第二部分</a:t>
            </a:r>
          </a:p>
        </p:txBody>
      </p:sp>
    </p:spTree>
    <p:extLst>
      <p:ext uri="{BB962C8B-B14F-4D97-AF65-F5344CB8AC3E}">
        <p14:creationId xmlns:p14="http://schemas.microsoft.com/office/powerpoint/2010/main" val="2880078398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5244C848-E996-46AC-8C6E-F009BF78CFD5}"/>
              </a:ext>
            </a:extLst>
          </p:cNvPr>
          <p:cNvSpPr/>
          <p:nvPr/>
        </p:nvSpPr>
        <p:spPr>
          <a:xfrm>
            <a:off x="6520291" y="3965046"/>
            <a:ext cx="5130798" cy="1754326"/>
          </a:xfrm>
          <a:prstGeom prst="rect">
            <a:avLst/>
          </a:prstGeom>
          <a:noFill/>
          <a:ln>
            <a:solidFill>
              <a:srgbClr val="9079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F05F69C-529C-4984-A564-9F795EC924B3}"/>
              </a:ext>
            </a:extLst>
          </p:cNvPr>
          <p:cNvSpPr/>
          <p:nvPr/>
        </p:nvSpPr>
        <p:spPr>
          <a:xfrm>
            <a:off x="662748" y="3972458"/>
            <a:ext cx="5130798" cy="1754326"/>
          </a:xfrm>
          <a:prstGeom prst="rect">
            <a:avLst/>
          </a:prstGeom>
          <a:noFill/>
          <a:ln>
            <a:solidFill>
              <a:srgbClr val="9079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442ECF1-4896-4C25-AA35-FA91F6A6058A}"/>
              </a:ext>
            </a:extLst>
          </p:cNvPr>
          <p:cNvSpPr/>
          <p:nvPr/>
        </p:nvSpPr>
        <p:spPr>
          <a:xfrm>
            <a:off x="4101152" y="1438750"/>
            <a:ext cx="4438670" cy="1754326"/>
          </a:xfrm>
          <a:prstGeom prst="rect">
            <a:avLst/>
          </a:prstGeom>
          <a:noFill/>
          <a:ln>
            <a:solidFill>
              <a:srgbClr val="9079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6" y="888589"/>
            <a:ext cx="154737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研究目标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C980580-0B9E-43B0-9A3C-E40A6F0C3349}"/>
              </a:ext>
            </a:extLst>
          </p:cNvPr>
          <p:cNvSpPr txBox="1"/>
          <p:nvPr/>
        </p:nvSpPr>
        <p:spPr>
          <a:xfrm>
            <a:off x="4137956" y="1715748"/>
            <a:ext cx="436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给定</a:t>
            </a:r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近景场景</a:t>
            </a:r>
            <a:r>
              <a:rPr lang="zh-CN" altLang="en-US">
                <a:latin typeface="+mj-ea"/>
                <a:ea typeface="+mj-ea"/>
              </a:rPr>
              <a:t>的参考基准图和异常类别集合，对于场景的实时流图像，在光照或者视角有一定改变的情况下，检测出场景是否出现</a:t>
            </a:r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目标异常</a:t>
            </a:r>
            <a:r>
              <a:rPr lang="zh-CN" altLang="en-US">
                <a:latin typeface="+mj-ea"/>
                <a:ea typeface="+mj-ea"/>
              </a:rPr>
              <a:t>，以及给出异常类别。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1A2706-C2EA-4C0B-943C-6D439B1819F6}"/>
              </a:ext>
            </a:extLst>
          </p:cNvPr>
          <p:cNvSpPr/>
          <p:nvPr/>
        </p:nvSpPr>
        <p:spPr>
          <a:xfrm>
            <a:off x="3409023" y="1442921"/>
            <a:ext cx="692129" cy="1752010"/>
          </a:xfrm>
          <a:prstGeom prst="rect">
            <a:avLst/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异常变化检测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F628D9-58A8-4556-912A-698676076FB4}"/>
              </a:ext>
            </a:extLst>
          </p:cNvPr>
          <p:cNvSpPr txBox="1"/>
          <p:nvPr/>
        </p:nvSpPr>
        <p:spPr>
          <a:xfrm>
            <a:off x="1391680" y="4249456"/>
            <a:ext cx="436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给定近景场景的基准图和目标图，在光照或者视角存在一定变化的情况下，找到其中的</a:t>
            </a:r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关键变化</a:t>
            </a:r>
            <a:r>
              <a:rPr lang="zh-CN" altLang="en-US">
                <a:latin typeface="+mj-ea"/>
                <a:ea typeface="+mj-ea"/>
              </a:rPr>
              <a:t>。关键变化不包括图像中场景边缘由于视角转动发生的隐没和出现。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E1D10F-9CA6-44D9-AEEA-0FFCC259EBC9}"/>
              </a:ext>
            </a:extLst>
          </p:cNvPr>
          <p:cNvSpPr/>
          <p:nvPr/>
        </p:nvSpPr>
        <p:spPr>
          <a:xfrm>
            <a:off x="662747" y="3976629"/>
            <a:ext cx="692129" cy="1752010"/>
          </a:xfrm>
          <a:prstGeom prst="rect">
            <a:avLst/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变化对比检测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C4DA5F0-CAE5-4236-8A69-7B771871620F}"/>
              </a:ext>
            </a:extLst>
          </p:cNvPr>
          <p:cNvSpPr txBox="1"/>
          <p:nvPr/>
        </p:nvSpPr>
        <p:spPr>
          <a:xfrm>
            <a:off x="7249223" y="4128146"/>
            <a:ext cx="4365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7030A0"/>
                </a:solidFill>
                <a:latin typeface="+mj-ea"/>
                <a:ea typeface="+mj-ea"/>
              </a:rPr>
              <a:t>仅给定异常类别</a:t>
            </a:r>
            <a:r>
              <a:rPr lang="zh-CN" altLang="en-US">
                <a:latin typeface="+mj-ea"/>
                <a:ea typeface="+mj-ea"/>
              </a:rPr>
              <a:t>的训练数据进行训练，在推理阶段，同时给出异常类别的新的实例以及不在异常类别中的其他实例，模型需要分辨是否为已知类别，同时给出已知类的具体类别。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E2B0DC7-C4CB-4D12-9616-B2ACD1709B9C}"/>
              </a:ext>
            </a:extLst>
          </p:cNvPr>
          <p:cNvSpPr/>
          <p:nvPr/>
        </p:nvSpPr>
        <p:spPr>
          <a:xfrm>
            <a:off x="6520290" y="3969217"/>
            <a:ext cx="692129" cy="1752010"/>
          </a:xfrm>
          <a:prstGeom prst="rect">
            <a:avLst/>
          </a:prstGeom>
          <a:solidFill>
            <a:srgbClr val="6741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开集识别</a:t>
            </a:r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83F421EC-6012-41DF-9FF7-388C566A22E0}"/>
              </a:ext>
            </a:extLst>
          </p:cNvPr>
          <p:cNvSpPr/>
          <p:nvPr/>
        </p:nvSpPr>
        <p:spPr>
          <a:xfrm>
            <a:off x="5793546" y="3363944"/>
            <a:ext cx="726745" cy="474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21C3679-AFF3-4C07-A463-FED15EA56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60" y="1432190"/>
            <a:ext cx="1122925" cy="84219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E7CFFEC-70C4-4466-B9C1-0B40ED534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61" y="2356625"/>
            <a:ext cx="1122924" cy="84219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7E97D50-76FE-48F5-83AA-E95822CA2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192" y="2356625"/>
            <a:ext cx="1122924" cy="8421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6E91550-8D44-4019-9054-712C1D7F20D1}"/>
              </a:ext>
            </a:extLst>
          </p:cNvPr>
          <p:cNvSpPr/>
          <p:nvPr/>
        </p:nvSpPr>
        <p:spPr>
          <a:xfrm>
            <a:off x="10631606" y="2634018"/>
            <a:ext cx="559558" cy="361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FAB3399B-8181-4100-9A99-10E72985F84B}"/>
              </a:ext>
            </a:extLst>
          </p:cNvPr>
          <p:cNvSpPr/>
          <p:nvPr/>
        </p:nvSpPr>
        <p:spPr>
          <a:xfrm>
            <a:off x="10114355" y="2644667"/>
            <a:ext cx="252483" cy="170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07A41DA-5970-4780-BCD4-FD54FB387674}"/>
              </a:ext>
            </a:extLst>
          </p:cNvPr>
          <p:cNvSpPr/>
          <p:nvPr/>
        </p:nvSpPr>
        <p:spPr>
          <a:xfrm>
            <a:off x="8705287" y="1384630"/>
            <a:ext cx="1289714" cy="1848870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01F2858-95B3-4FA3-B673-A0509A08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26" y="5861038"/>
            <a:ext cx="1122925" cy="84219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16EBC93-0211-4399-A618-7E6D900CF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23" y="5866416"/>
            <a:ext cx="1122924" cy="84219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A98C3B7-C302-4C2C-A5D7-8D4183E73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93" y="5868762"/>
            <a:ext cx="1122924" cy="842194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DEBC1904-5E23-4AB4-B764-DA322AD638C5}"/>
              </a:ext>
            </a:extLst>
          </p:cNvPr>
          <p:cNvSpPr/>
          <p:nvPr/>
        </p:nvSpPr>
        <p:spPr>
          <a:xfrm>
            <a:off x="4824007" y="6146155"/>
            <a:ext cx="559558" cy="361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箭头: 右 37">
            <a:extLst>
              <a:ext uri="{FF2B5EF4-FFF2-40B4-BE49-F238E27FC236}">
                <a16:creationId xmlns:a16="http://schemas.microsoft.com/office/drawing/2014/main" id="{A17ED8D0-A5B4-4562-92DD-80D536A100AA}"/>
              </a:ext>
            </a:extLst>
          </p:cNvPr>
          <p:cNvSpPr/>
          <p:nvPr/>
        </p:nvSpPr>
        <p:spPr>
          <a:xfrm>
            <a:off x="4392285" y="6194677"/>
            <a:ext cx="252483" cy="170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6EE3CA6-0555-4D84-915F-A3E86ECD13FE}"/>
              </a:ext>
            </a:extLst>
          </p:cNvPr>
          <p:cNvSpPr/>
          <p:nvPr/>
        </p:nvSpPr>
        <p:spPr>
          <a:xfrm>
            <a:off x="1848798" y="5798127"/>
            <a:ext cx="2463421" cy="970017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34FCEB1-D22B-4594-A2DB-35873A449AC4}"/>
              </a:ext>
            </a:extLst>
          </p:cNvPr>
          <p:cNvSpPr/>
          <p:nvPr/>
        </p:nvSpPr>
        <p:spPr>
          <a:xfrm>
            <a:off x="2036231" y="6140573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0252106-DAE7-4515-8E53-C859225385F6}"/>
              </a:ext>
            </a:extLst>
          </p:cNvPr>
          <p:cNvSpPr/>
          <p:nvPr/>
        </p:nvSpPr>
        <p:spPr>
          <a:xfrm>
            <a:off x="2891996" y="6023787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8B8A460-E55D-427A-B73D-9005CEA95404}"/>
              </a:ext>
            </a:extLst>
          </p:cNvPr>
          <p:cNvSpPr/>
          <p:nvPr/>
        </p:nvSpPr>
        <p:spPr>
          <a:xfrm>
            <a:off x="2791912" y="6271097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E3B17B11-C959-472B-9BF5-BC7A9B6B3EB6}"/>
              </a:ext>
            </a:extLst>
          </p:cNvPr>
          <p:cNvSpPr/>
          <p:nvPr/>
        </p:nvSpPr>
        <p:spPr>
          <a:xfrm>
            <a:off x="3226126" y="609814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3B546ED-2338-4729-8D7E-6E92AEDA909D}"/>
              </a:ext>
            </a:extLst>
          </p:cNvPr>
          <p:cNvSpPr/>
          <p:nvPr/>
        </p:nvSpPr>
        <p:spPr>
          <a:xfrm>
            <a:off x="4004667" y="5981911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647FC72-01DD-469B-8174-267F9E6684F7}"/>
              </a:ext>
            </a:extLst>
          </p:cNvPr>
          <p:cNvSpPr/>
          <p:nvPr/>
        </p:nvSpPr>
        <p:spPr>
          <a:xfrm>
            <a:off x="3953257" y="6250383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98AD2506-F4E6-44F0-8B9B-BABA728B3F37}"/>
              </a:ext>
            </a:extLst>
          </p:cNvPr>
          <p:cNvSpPr/>
          <p:nvPr/>
        </p:nvSpPr>
        <p:spPr>
          <a:xfrm>
            <a:off x="3368647" y="6239751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3FFFE39-982E-4982-8561-840EEB8BFE07}"/>
              </a:ext>
            </a:extLst>
          </p:cNvPr>
          <p:cNvSpPr/>
          <p:nvPr/>
        </p:nvSpPr>
        <p:spPr>
          <a:xfrm>
            <a:off x="3527871" y="631954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C3D1E53-258D-4995-BA83-E5701446B87A}"/>
              </a:ext>
            </a:extLst>
          </p:cNvPr>
          <p:cNvSpPr/>
          <p:nvPr/>
        </p:nvSpPr>
        <p:spPr>
          <a:xfrm>
            <a:off x="3987301" y="647197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2DA9F91-D1A4-42DF-814A-B36C7FADACD9}"/>
              </a:ext>
            </a:extLst>
          </p:cNvPr>
          <p:cNvSpPr/>
          <p:nvPr/>
        </p:nvSpPr>
        <p:spPr>
          <a:xfrm>
            <a:off x="5316650" y="6328069"/>
            <a:ext cx="399133" cy="2925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22660E70-ABE6-4926-A3E5-2AB0E6F23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21" y="5868422"/>
            <a:ext cx="1122924" cy="842194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F674B5CD-46B4-449E-A9E5-1C6F6968F0FE}"/>
              </a:ext>
            </a:extLst>
          </p:cNvPr>
          <p:cNvSpPr/>
          <p:nvPr/>
        </p:nvSpPr>
        <p:spPr>
          <a:xfrm>
            <a:off x="8815635" y="6145815"/>
            <a:ext cx="559558" cy="361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D2217C2-A675-49BE-8F91-F99918F8235E}"/>
              </a:ext>
            </a:extLst>
          </p:cNvPr>
          <p:cNvSpPr/>
          <p:nvPr/>
        </p:nvSpPr>
        <p:spPr>
          <a:xfrm>
            <a:off x="9308278" y="6327729"/>
            <a:ext cx="399133" cy="2925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FC6B53F-C60B-4F65-B120-DABB8660E6D3}"/>
              </a:ext>
            </a:extLst>
          </p:cNvPr>
          <p:cNvSpPr/>
          <p:nvPr/>
        </p:nvSpPr>
        <p:spPr>
          <a:xfrm>
            <a:off x="10717340" y="6127216"/>
            <a:ext cx="559558" cy="361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081480FE-AEF8-4CC4-9D13-00823BF0BCC1}"/>
              </a:ext>
            </a:extLst>
          </p:cNvPr>
          <p:cNvSpPr/>
          <p:nvPr/>
        </p:nvSpPr>
        <p:spPr>
          <a:xfrm>
            <a:off x="11209983" y="6309130"/>
            <a:ext cx="399133" cy="29250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D71840-2292-430A-ADA2-7D84C5255518}"/>
              </a:ext>
            </a:extLst>
          </p:cNvPr>
          <p:cNvSpPr txBox="1"/>
          <p:nvPr/>
        </p:nvSpPr>
        <p:spPr>
          <a:xfrm>
            <a:off x="10835732" y="612721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00B05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BCCFE70-D256-4004-82A1-F4EA477563F9}"/>
              </a:ext>
            </a:extLst>
          </p:cNvPr>
          <p:cNvSpPr txBox="1"/>
          <p:nvPr/>
        </p:nvSpPr>
        <p:spPr>
          <a:xfrm>
            <a:off x="11234831" y="626018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×</a:t>
            </a:r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59" name="箭头: 右 58">
            <a:extLst>
              <a:ext uri="{FF2B5EF4-FFF2-40B4-BE49-F238E27FC236}">
                <a16:creationId xmlns:a16="http://schemas.microsoft.com/office/drawing/2014/main" id="{3DF32D5E-EFDC-4A17-ABEB-EC1E3F0EB2BE}"/>
              </a:ext>
            </a:extLst>
          </p:cNvPr>
          <p:cNvSpPr/>
          <p:nvPr/>
        </p:nvSpPr>
        <p:spPr>
          <a:xfrm>
            <a:off x="10118766" y="6175663"/>
            <a:ext cx="252483" cy="170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23793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BCF6C0E7-F18E-40D0-B64B-05CB826ED516}"/>
              </a:ext>
            </a:extLst>
          </p:cNvPr>
          <p:cNvSpPr/>
          <p:nvPr/>
        </p:nvSpPr>
        <p:spPr>
          <a:xfrm>
            <a:off x="6067160" y="5382409"/>
            <a:ext cx="5049932" cy="13205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1F62106-0DE1-48B8-AAA8-39E4F1C75F79}"/>
              </a:ext>
            </a:extLst>
          </p:cNvPr>
          <p:cNvSpPr/>
          <p:nvPr/>
        </p:nvSpPr>
        <p:spPr>
          <a:xfrm>
            <a:off x="6053663" y="4083097"/>
            <a:ext cx="3434883" cy="9993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829682DA-4217-4A8D-97FA-5916337E2B9D}"/>
              </a:ext>
            </a:extLst>
          </p:cNvPr>
          <p:cNvSpPr/>
          <p:nvPr/>
        </p:nvSpPr>
        <p:spPr>
          <a:xfrm>
            <a:off x="524179" y="4330458"/>
            <a:ext cx="4752646" cy="1712216"/>
          </a:xfrm>
          <a:prstGeom prst="roundRect">
            <a:avLst>
              <a:gd name="adj" fmla="val 118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3EFC4702-CA4D-47D7-8826-89DC8A3F779D}"/>
              </a:ext>
            </a:extLst>
          </p:cNvPr>
          <p:cNvSpPr/>
          <p:nvPr/>
        </p:nvSpPr>
        <p:spPr>
          <a:xfrm>
            <a:off x="481444" y="1447919"/>
            <a:ext cx="4795381" cy="2737508"/>
          </a:xfrm>
          <a:prstGeom prst="roundRect">
            <a:avLst>
              <a:gd name="adj" fmla="val 118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7CF12C8-3B01-CE0C-8EC0-1C28DF2C2686}"/>
              </a:ext>
            </a:extLst>
          </p:cNvPr>
          <p:cNvCxnSpPr>
            <a:cxnSpLocks/>
          </p:cNvCxnSpPr>
          <p:nvPr/>
        </p:nvCxnSpPr>
        <p:spPr>
          <a:xfrm>
            <a:off x="385894" y="653083"/>
            <a:ext cx="9932565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">
            <a:extLst>
              <a:ext uri="{FF2B5EF4-FFF2-40B4-BE49-F238E27FC236}">
                <a16:creationId xmlns:a16="http://schemas.microsoft.com/office/drawing/2014/main" id="{AE5F8283-AE54-FBA4-8F83-F06CA34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6" y="180629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研究背景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1A773-F525-BEE2-2A0A-613A0E801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132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研究内容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79AB2A-E27E-98A2-BAD3-0FB4D93A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98" y="18062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674196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系统实现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DD4C06-6095-9B27-EFEC-F86CDF13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664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工作成果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428FCA-7C14-7330-C065-7832FB2F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30" y="170734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7419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全文总结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0EB83-2AE3-2AEC-4A88-13E6F4DC0649}"/>
              </a:ext>
            </a:extLst>
          </p:cNvPr>
          <p:cNvSpPr/>
          <p:nvPr/>
        </p:nvSpPr>
        <p:spPr>
          <a:xfrm>
            <a:off x="380999" y="888589"/>
            <a:ext cx="541867" cy="4572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D7D1E03-4075-2F49-01AB-F360F2A7C11E}"/>
              </a:ext>
            </a:extLst>
          </p:cNvPr>
          <p:cNvSpPr/>
          <p:nvPr/>
        </p:nvSpPr>
        <p:spPr>
          <a:xfrm>
            <a:off x="922865" y="888589"/>
            <a:ext cx="513079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适应巡检场景的变化对比检测方法：研究动机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3088ED-5ABB-4612-BAEE-3B9A63C42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" t="4710" r="1309" b="2812"/>
          <a:stretch/>
        </p:blipFill>
        <p:spPr>
          <a:xfrm>
            <a:off x="606526" y="1595743"/>
            <a:ext cx="2867215" cy="10661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52C4CCC-A121-4B9E-B1A0-9C39CF40AABF}"/>
              </a:ext>
            </a:extLst>
          </p:cNvPr>
          <p:cNvSpPr txBox="1"/>
          <p:nvPr/>
        </p:nvSpPr>
        <p:spPr>
          <a:xfrm>
            <a:off x="2529959" y="371376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accent3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卫星影像、街景变化检测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8BD7D5D-989C-496B-94CA-6F7A281E4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34" y="2730148"/>
            <a:ext cx="3442400" cy="881288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6E9F78AD-CA5F-4DF4-9904-CAF7F0433206}"/>
              </a:ext>
            </a:extLst>
          </p:cNvPr>
          <p:cNvSpPr txBox="1"/>
          <p:nvPr/>
        </p:nvSpPr>
        <p:spPr>
          <a:xfrm>
            <a:off x="3432924" y="1580833"/>
            <a:ext cx="1885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视角已知或者不变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光线变化不重要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B46FA66-16CC-4140-8EBD-1C20A70DA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51" y="1581293"/>
            <a:ext cx="2811140" cy="15812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13CE85-B9D3-4C31-84E1-A88CBA501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95" y="1581294"/>
            <a:ext cx="2788723" cy="156865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F3DCCE4-816A-4EB9-AA04-50991DDDC4C2}"/>
              </a:ext>
            </a:extLst>
          </p:cNvPr>
          <p:cNvSpPr/>
          <p:nvPr/>
        </p:nvSpPr>
        <p:spPr>
          <a:xfrm>
            <a:off x="9488547" y="1581293"/>
            <a:ext cx="416560" cy="41286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69C9F15-9442-4C37-94CC-E54881BC00EC}"/>
              </a:ext>
            </a:extLst>
          </p:cNvPr>
          <p:cNvSpPr/>
          <p:nvPr/>
        </p:nvSpPr>
        <p:spPr>
          <a:xfrm>
            <a:off x="8426843" y="1871471"/>
            <a:ext cx="547675" cy="4681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0416B55-B660-4502-A5A9-B2C3BF8CE5E1}"/>
              </a:ext>
            </a:extLst>
          </p:cNvPr>
          <p:cNvSpPr/>
          <p:nvPr/>
        </p:nvSpPr>
        <p:spPr>
          <a:xfrm>
            <a:off x="8045828" y="2532643"/>
            <a:ext cx="928690" cy="62991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4DF96D2-BBD4-4293-8128-977A3D4E2AE8}"/>
              </a:ext>
            </a:extLst>
          </p:cNvPr>
          <p:cNvCxnSpPr>
            <a:stCxn id="14" idx="2"/>
          </p:cNvCxnSpPr>
          <p:nvPr/>
        </p:nvCxnSpPr>
        <p:spPr>
          <a:xfrm flipH="1">
            <a:off x="9315827" y="1994161"/>
            <a:ext cx="381000" cy="15849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3225919-FE0E-4250-8D34-87FF6C7B8047}"/>
              </a:ext>
            </a:extLst>
          </p:cNvPr>
          <p:cNvCxnSpPr>
            <a:stCxn id="70" idx="2"/>
          </p:cNvCxnSpPr>
          <p:nvPr/>
        </p:nvCxnSpPr>
        <p:spPr>
          <a:xfrm>
            <a:off x="8700681" y="2339602"/>
            <a:ext cx="579586" cy="123582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0995B4A-F446-4FAF-9CCC-AD334EB8D61B}"/>
              </a:ext>
            </a:extLst>
          </p:cNvPr>
          <p:cNvCxnSpPr>
            <a:stCxn id="71" idx="2"/>
          </p:cNvCxnSpPr>
          <p:nvPr/>
        </p:nvCxnSpPr>
        <p:spPr>
          <a:xfrm>
            <a:off x="8510173" y="3162560"/>
            <a:ext cx="738183" cy="4128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B346639-D701-42C9-8EA1-F04CFD869F7F}"/>
              </a:ext>
            </a:extLst>
          </p:cNvPr>
          <p:cNvSpPr txBox="1"/>
          <p:nvPr/>
        </p:nvSpPr>
        <p:spPr>
          <a:xfrm>
            <a:off x="8426843" y="3575427"/>
            <a:ext cx="170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00B050"/>
                </a:solidFill>
                <a:latin typeface="+mj-ea"/>
                <a:ea typeface="+mj-ea"/>
              </a:rPr>
              <a:t>不关键变化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AD5D3DBF-141D-4604-894D-CA7FB0DC86D5}"/>
              </a:ext>
            </a:extLst>
          </p:cNvPr>
          <p:cNvSpPr/>
          <p:nvPr/>
        </p:nvSpPr>
        <p:spPr>
          <a:xfrm>
            <a:off x="10065135" y="2105535"/>
            <a:ext cx="520676" cy="5896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CF05198-281D-4741-91FB-34477F96E882}"/>
              </a:ext>
            </a:extLst>
          </p:cNvPr>
          <p:cNvCxnSpPr>
            <a:stCxn id="79" idx="2"/>
          </p:cNvCxnSpPr>
          <p:nvPr/>
        </p:nvCxnSpPr>
        <p:spPr>
          <a:xfrm>
            <a:off x="10325473" y="2695202"/>
            <a:ext cx="544834" cy="8802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>
            <a:extLst>
              <a:ext uri="{FF2B5EF4-FFF2-40B4-BE49-F238E27FC236}">
                <a16:creationId xmlns:a16="http://schemas.microsoft.com/office/drawing/2014/main" id="{9F36BD6C-1751-4CC4-BF1D-55C11227731E}"/>
              </a:ext>
            </a:extLst>
          </p:cNvPr>
          <p:cNvSpPr txBox="1"/>
          <p:nvPr/>
        </p:nvSpPr>
        <p:spPr>
          <a:xfrm>
            <a:off x="10016385" y="3567561"/>
            <a:ext cx="170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C00000"/>
                </a:solidFill>
                <a:latin typeface="+mj-ea"/>
                <a:ea typeface="+mj-ea"/>
              </a:rPr>
              <a:t>关键变化</a:t>
            </a:r>
          </a:p>
        </p:txBody>
      </p:sp>
      <p:pic>
        <p:nvPicPr>
          <p:cNvPr id="1026" name="Picture 2" descr="Homography example - marked four corresponding points in four different colors in both the images.">
            <a:extLst>
              <a:ext uri="{FF2B5EF4-FFF2-40B4-BE49-F238E27FC236}">
                <a16:creationId xmlns:a16="http://schemas.microsoft.com/office/drawing/2014/main" id="{8746B0AD-9933-436F-955C-24F9A5A4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9" y="4487863"/>
            <a:ext cx="2173183" cy="14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椭圆 31">
            <a:extLst>
              <a:ext uri="{FF2B5EF4-FFF2-40B4-BE49-F238E27FC236}">
                <a16:creationId xmlns:a16="http://schemas.microsoft.com/office/drawing/2014/main" id="{08816B0F-3E5B-4139-9DB4-A246AE46D338}"/>
              </a:ext>
            </a:extLst>
          </p:cNvPr>
          <p:cNvSpPr/>
          <p:nvPr/>
        </p:nvSpPr>
        <p:spPr>
          <a:xfrm>
            <a:off x="932364" y="4968819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58A3DB1-FE50-4E40-A357-78DEE9AB9B4C}"/>
              </a:ext>
            </a:extLst>
          </p:cNvPr>
          <p:cNvSpPr/>
          <p:nvPr/>
        </p:nvSpPr>
        <p:spPr>
          <a:xfrm>
            <a:off x="2190764" y="5082429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763078F0-AC6D-4ACE-91C8-5094019546E2}"/>
              </a:ext>
            </a:extLst>
          </p:cNvPr>
          <p:cNvSpPr/>
          <p:nvPr/>
        </p:nvSpPr>
        <p:spPr>
          <a:xfrm>
            <a:off x="1285850" y="479456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B888FAF-5F40-4E1D-9715-E019F2EFC271}"/>
              </a:ext>
            </a:extLst>
          </p:cNvPr>
          <p:cNvSpPr/>
          <p:nvPr/>
        </p:nvSpPr>
        <p:spPr>
          <a:xfrm>
            <a:off x="2484241" y="510528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1CEF7A6-D2AE-476D-ACAA-1DF91FB26B9E}"/>
              </a:ext>
            </a:extLst>
          </p:cNvPr>
          <p:cNvSpPr txBox="1"/>
          <p:nvPr/>
        </p:nvSpPr>
        <p:spPr>
          <a:xfrm>
            <a:off x="2801592" y="4454656"/>
            <a:ext cx="2475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景深差异不大</a:t>
            </a:r>
            <a:endParaRPr lang="en-US" altLang="zh-CN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latin typeface="+mj-ea"/>
                <a:ea typeface="+mj-ea"/>
              </a:rPr>
              <a:t>关注的区域没有变化引入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EEE14CED-AD33-44A9-ACFF-70B23A139DEA}"/>
              </a:ext>
            </a:extLst>
          </p:cNvPr>
          <p:cNvSpPr txBox="1"/>
          <p:nvPr/>
        </p:nvSpPr>
        <p:spPr>
          <a:xfrm>
            <a:off x="4056075" y="55905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accent3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图像配准</a:t>
            </a: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BDDD09EF-F1B7-42A4-BB88-E7510DAF3A4F}"/>
              </a:ext>
            </a:extLst>
          </p:cNvPr>
          <p:cNvSpPr/>
          <p:nvPr/>
        </p:nvSpPr>
        <p:spPr>
          <a:xfrm>
            <a:off x="5502862" y="3873258"/>
            <a:ext cx="274925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321087-6E01-4744-B8EC-ECD540F4CCD3}"/>
              </a:ext>
            </a:extLst>
          </p:cNvPr>
          <p:cNvSpPr txBox="1"/>
          <p:nvPr/>
        </p:nvSpPr>
        <p:spPr>
          <a:xfrm>
            <a:off x="6121234" y="4112632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>
                <a:latin typeface="+mj-ea"/>
                <a:ea typeface="+mj-ea"/>
              </a:rPr>
              <a:t>光线、视角变化</a:t>
            </a:r>
            <a:endParaRPr lang="en-US" altLang="zh-CN" dirty="0">
              <a:latin typeface="+mj-ea"/>
              <a:ea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>
                <a:latin typeface="+mj-ea"/>
                <a:ea typeface="+mj-ea"/>
              </a:rPr>
              <a:t>景深差异较大</a:t>
            </a:r>
            <a:endParaRPr lang="en-US" altLang="zh-CN" dirty="0">
              <a:latin typeface="+mj-ea"/>
              <a:ea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>
                <a:latin typeface="+mj-ea"/>
                <a:ea typeface="+mj-ea"/>
              </a:rPr>
              <a:t>只关注重要变化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79C47B-2AB6-4F9A-B764-B18EEBACF35B}"/>
              </a:ext>
            </a:extLst>
          </p:cNvPr>
          <p:cNvSpPr txBox="1"/>
          <p:nvPr/>
        </p:nvSpPr>
        <p:spPr>
          <a:xfrm>
            <a:off x="6053663" y="5582631"/>
            <a:ext cx="4969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/>
              <a:t> </a:t>
            </a:r>
            <a:r>
              <a:rPr lang="zh-CN" altLang="en-US">
                <a:latin typeface="+mj-ea"/>
                <a:ea typeface="+mj-ea"/>
              </a:rPr>
              <a:t>对光线、视角变化鲁棒的</a:t>
            </a: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关键点检测及匹配</a:t>
            </a:r>
            <a:endParaRPr lang="en-US" altLang="zh-CN" b="1" dirty="0">
              <a:solidFill>
                <a:srgbClr val="7030A0"/>
              </a:solidFill>
              <a:latin typeface="微软雅黑"/>
              <a:ea typeface="微软雅黑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/>
              <a:t> </a:t>
            </a: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多单应性矩阵估计</a:t>
            </a:r>
            <a:r>
              <a:rPr lang="zh-CN" altLang="en-US">
                <a:latin typeface="+mj-ea"/>
                <a:ea typeface="+mj-ea"/>
              </a:rPr>
              <a:t>描述不同部分的变换关系</a:t>
            </a:r>
            <a:endParaRPr lang="en-US" altLang="zh-CN" dirty="0">
              <a:latin typeface="+mj-ea"/>
              <a:ea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/>
              <a:t> </a:t>
            </a:r>
            <a:r>
              <a:rPr lang="zh-CN" altLang="en-US" b="1">
                <a:solidFill>
                  <a:srgbClr val="7030A0"/>
                </a:solidFill>
                <a:latin typeface="微软雅黑"/>
                <a:ea typeface="微软雅黑"/>
              </a:rPr>
              <a:t>变化对比计算</a:t>
            </a:r>
            <a:r>
              <a:rPr lang="zh-CN" altLang="en-US">
                <a:latin typeface="+mj-ea"/>
                <a:ea typeface="+mj-ea"/>
              </a:rPr>
              <a:t>找出重合区域并计算差异部分</a:t>
            </a:r>
          </a:p>
        </p:txBody>
      </p:sp>
      <p:sp>
        <p:nvSpPr>
          <p:cNvPr id="10" name="箭头: 圆角右 9">
            <a:extLst>
              <a:ext uri="{FF2B5EF4-FFF2-40B4-BE49-F238E27FC236}">
                <a16:creationId xmlns:a16="http://schemas.microsoft.com/office/drawing/2014/main" id="{5BC64951-3655-4F9F-95AC-F6D0F94F8A90}"/>
              </a:ext>
            </a:extLst>
          </p:cNvPr>
          <p:cNvSpPr/>
          <p:nvPr/>
        </p:nvSpPr>
        <p:spPr>
          <a:xfrm rot="5400000">
            <a:off x="9746708" y="4518871"/>
            <a:ext cx="868680" cy="5659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70879"/>
      </p:ext>
    </p:extLst>
  </p:cSld>
  <p:clrMapOvr>
    <a:masterClrMapping/>
  </p:clrMapOvr>
  <p:transition spd="med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INC组内PPT模板">
  <a:themeElements>
    <a:clrScheme name="RINC模板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7030A0"/>
      </a:accent1>
      <a:accent2>
        <a:srgbClr val="674196"/>
      </a:accent2>
      <a:accent3>
        <a:srgbClr val="8058A3"/>
      </a:accent3>
      <a:accent4>
        <a:srgbClr val="9079AD"/>
      </a:accent4>
      <a:accent5>
        <a:srgbClr val="DBD0E6"/>
      </a:accent5>
      <a:accent6>
        <a:srgbClr val="F2F2F2"/>
      </a:accent6>
      <a:hlink>
        <a:srgbClr val="0070C0"/>
      </a:hlink>
      <a:folHlink>
        <a:srgbClr val="8C8C8C"/>
      </a:folHlink>
    </a:clrScheme>
    <a:fontScheme name="常用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INC模板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7030A0"/>
    </a:accent1>
    <a:accent2>
      <a:srgbClr val="674196"/>
    </a:accent2>
    <a:accent3>
      <a:srgbClr val="8058A3"/>
    </a:accent3>
    <a:accent4>
      <a:srgbClr val="9079AD"/>
    </a:accent4>
    <a:accent5>
      <a:srgbClr val="DBD0E6"/>
    </a:accent5>
    <a:accent6>
      <a:srgbClr val="F2F2F2"/>
    </a:accent6>
    <a:hlink>
      <a:srgbClr val="0070C0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4468</Words>
  <Application>Microsoft Office PowerPoint</Application>
  <PresentationFormat>宽屏</PresentationFormat>
  <Paragraphs>441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Gill Sans</vt:lpstr>
      <vt:lpstr>等线</vt:lpstr>
      <vt:lpstr>等线 Light</vt:lpstr>
      <vt:lpstr>微软雅黑</vt:lpstr>
      <vt:lpstr>微软雅黑 Light</vt:lpstr>
      <vt:lpstr>Arial</vt:lpstr>
      <vt:lpstr>Calibri</vt:lpstr>
      <vt:lpstr>Calibri Light</vt:lpstr>
      <vt:lpstr>Cambria Math</vt:lpstr>
      <vt:lpstr>Wingdings</vt:lpstr>
      <vt:lpstr>Office 主题​​</vt:lpstr>
      <vt:lpstr>RINC组内PPT模板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陈昊</dc:creator>
  <cp:lastModifiedBy>陈昊</cp:lastModifiedBy>
  <cp:revision>3</cp:revision>
  <dcterms:created xsi:type="dcterms:W3CDTF">2023-04-26T04:38:37Z</dcterms:created>
  <dcterms:modified xsi:type="dcterms:W3CDTF">2023-05-21T14:37:09Z</dcterms:modified>
</cp:coreProperties>
</file>